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15"/>
    <p:restoredTop sz="94661"/>
  </p:normalViewPr>
  <p:slideViewPr>
    <p:cSldViewPr snapToGrid="0" snapToObjects="1">
      <p:cViewPr varScale="1">
        <p:scale>
          <a:sx n="109" d="100"/>
          <a:sy n="109" d="100"/>
        </p:scale>
        <p:origin x="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ACF8-48E8-A343-9787-9BC41B2656C1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4BDBB-677C-434D-918A-F1FEB8C91A07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215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5A1D-9F5E-5C41-8332-084EABE1AAD8}" type="datetimeFigureOut">
              <a:rPr lang="es-ES_tradnl" smtClean="0"/>
              <a:t>22/8/18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CB8A-89F8-7949-947F-146ABDCC7A4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44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01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282068" y="216333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TÍTULO</a:t>
            </a:r>
            <a:endParaRPr lang="es-ES_tradnl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282068" y="2687444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SUBTÍTULO</a:t>
            </a:r>
            <a:endParaRPr lang="es-ES_tradn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3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90654" y="2676292"/>
            <a:ext cx="8173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Texto</a:t>
            </a:r>
            <a:endParaRPr lang="es-ES_tradnl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282068" y="124473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36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LÁMINA</a:t>
            </a:r>
            <a:endParaRPr lang="es-ES_tradnl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282068" y="64858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SUBTÍTULO</a:t>
            </a:r>
            <a:endParaRPr lang="es-ES_tradn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0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6</Words>
  <Application>Microsoft Macintosh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Helvetica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15</cp:revision>
  <dcterms:created xsi:type="dcterms:W3CDTF">2018-04-26T19:34:11Z</dcterms:created>
  <dcterms:modified xsi:type="dcterms:W3CDTF">2018-08-22T14:00:21Z</dcterms:modified>
</cp:coreProperties>
</file>