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  <p:sldMasterId id="2147483739" r:id="rId2"/>
  </p:sldMasterIdLst>
  <p:notesMasterIdLst>
    <p:notesMasterId r:id="rId10"/>
  </p:notesMasterIdLst>
  <p:sldIdLst>
    <p:sldId id="258" r:id="rId3"/>
    <p:sldId id="257" r:id="rId4"/>
    <p:sldId id="263" r:id="rId5"/>
    <p:sldId id="264" r:id="rId6"/>
    <p:sldId id="265" r:id="rId7"/>
    <p:sldId id="266" r:id="rId8"/>
    <p:sldId id="262" r:id="rId9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58"/>
    <p:restoredTop sz="94607"/>
  </p:normalViewPr>
  <p:slideViewPr>
    <p:cSldViewPr snapToGrid="0" snapToObjects="1">
      <p:cViewPr varScale="1">
        <p:scale>
          <a:sx n="119" d="100"/>
          <a:sy n="119" d="100"/>
        </p:scale>
        <p:origin x="10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29" d="100"/>
          <a:sy n="129" d="100"/>
        </p:scale>
        <p:origin x="4776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image" Target="../media/image5.jpeg"/><Relationship Id="rId4" Type="http://schemas.openxmlformats.org/officeDocument/2006/relationships/image" Target="../media/image8.jpe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image" Target="../media/image5.jpeg"/><Relationship Id="rId4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9EFC49-A72D-4279-8538-FF879DD9B76D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69D94AE4-C16E-451B-AD87-17D9856E0F47}">
      <dgm:prSet phldrT="[Texto]" custT="1"/>
      <dgm:spPr/>
      <dgm:t>
        <a:bodyPr/>
        <a:lstStyle/>
        <a:p>
          <a:pPr algn="just"/>
          <a:r>
            <a:rPr lang="es-EC" sz="1400" dirty="0"/>
            <a:t>Es un proceso sistemático y universal que involucra a autoridades y funcionarios para informar la gestión institucional.</a:t>
          </a:r>
        </a:p>
      </dgm:t>
    </dgm:pt>
    <dgm:pt modelId="{DF79385D-5498-4F2D-8959-2640D4FA4BB1}" type="parTrans" cxnId="{CCA35DE0-00B9-433F-BDB7-BAF0483E7ADB}">
      <dgm:prSet/>
      <dgm:spPr/>
      <dgm:t>
        <a:bodyPr/>
        <a:lstStyle/>
        <a:p>
          <a:pPr algn="just"/>
          <a:endParaRPr lang="es-EC" sz="1400"/>
        </a:p>
      </dgm:t>
    </dgm:pt>
    <dgm:pt modelId="{BCB17891-7AD2-4BAA-BEC7-A2F9999515F9}" type="sibTrans" cxnId="{CCA35DE0-00B9-433F-BDB7-BAF0483E7ADB}">
      <dgm:prSet/>
      <dgm:spPr/>
      <dgm:t>
        <a:bodyPr/>
        <a:lstStyle/>
        <a:p>
          <a:pPr algn="just"/>
          <a:endParaRPr lang="es-EC" sz="1400"/>
        </a:p>
      </dgm:t>
    </dgm:pt>
    <dgm:pt modelId="{2C538F5B-4041-415F-AB6A-741DC3726066}">
      <dgm:prSet phldrT="[Texto]" custT="1"/>
      <dgm:spPr/>
      <dgm:t>
        <a:bodyPr/>
        <a:lstStyle/>
        <a:p>
          <a:pPr algn="just"/>
          <a:r>
            <a:rPr lang="es-EC" sz="1400" dirty="0"/>
            <a:t>Es un proceso participativo y oportuno  con un</a:t>
          </a:r>
        </a:p>
        <a:p>
          <a:pPr algn="just"/>
          <a:r>
            <a:rPr lang="es-EC" sz="1400" dirty="0"/>
            <a:t> lenguaje asequible para todos.</a:t>
          </a:r>
        </a:p>
      </dgm:t>
    </dgm:pt>
    <dgm:pt modelId="{CEA4E886-0584-464E-8D65-142E9E8A5310}" type="parTrans" cxnId="{83C88F45-B4EA-49B1-9A0E-09C2B62C0EF5}">
      <dgm:prSet/>
      <dgm:spPr/>
      <dgm:t>
        <a:bodyPr/>
        <a:lstStyle/>
        <a:p>
          <a:pPr algn="just"/>
          <a:endParaRPr lang="es-EC" sz="1400"/>
        </a:p>
      </dgm:t>
    </dgm:pt>
    <dgm:pt modelId="{DDD30EC3-AE62-4F02-BE42-D8A4EE80AE41}" type="sibTrans" cxnId="{83C88F45-B4EA-49B1-9A0E-09C2B62C0EF5}">
      <dgm:prSet/>
      <dgm:spPr/>
      <dgm:t>
        <a:bodyPr/>
        <a:lstStyle/>
        <a:p>
          <a:pPr algn="just"/>
          <a:endParaRPr lang="es-EC" sz="1400"/>
        </a:p>
      </dgm:t>
    </dgm:pt>
    <dgm:pt modelId="{F2F373B1-3C27-4BA6-9F7F-3E331082C3E5}">
      <dgm:prSet phldrT="[Texto]" custT="1"/>
      <dgm:spPr/>
      <dgm:t>
        <a:bodyPr/>
        <a:lstStyle/>
        <a:p>
          <a:pPr algn="just"/>
          <a:r>
            <a:rPr lang="es-ES" sz="1400" dirty="0"/>
            <a:t>La Rendición de Cuentas se realizará una vez al año, considerando las solicitudes realizadas por la ciudadanía conforme a la Constitución y la Ley.</a:t>
          </a:r>
          <a:endParaRPr lang="es-EC" sz="1400" dirty="0"/>
        </a:p>
      </dgm:t>
    </dgm:pt>
    <dgm:pt modelId="{78E22F76-2F05-4EB5-94D7-31E9C6D73410}" type="parTrans" cxnId="{43BC0AB1-D975-4F58-9556-451EEB65AB8D}">
      <dgm:prSet/>
      <dgm:spPr/>
      <dgm:t>
        <a:bodyPr/>
        <a:lstStyle/>
        <a:p>
          <a:pPr algn="just"/>
          <a:endParaRPr lang="es-EC" sz="1400"/>
        </a:p>
      </dgm:t>
    </dgm:pt>
    <dgm:pt modelId="{690D7F26-4445-49FB-A120-11FD019156D8}" type="sibTrans" cxnId="{43BC0AB1-D975-4F58-9556-451EEB65AB8D}">
      <dgm:prSet/>
      <dgm:spPr/>
      <dgm:t>
        <a:bodyPr/>
        <a:lstStyle/>
        <a:p>
          <a:pPr algn="just"/>
          <a:endParaRPr lang="es-EC" sz="1400"/>
        </a:p>
      </dgm:t>
    </dgm:pt>
    <dgm:pt modelId="{3D2EB2A9-47F9-453F-8A29-EB172213D5DD}" type="pres">
      <dgm:prSet presAssocID="{FA9EFC49-A72D-4279-8538-FF879DD9B76D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314B1843-7C0D-4A09-82BD-7DE9DACA2CCD}" type="pres">
      <dgm:prSet presAssocID="{69D94AE4-C16E-451B-AD87-17D9856E0F47}" presName="Accent1" presStyleCnt="0"/>
      <dgm:spPr/>
    </dgm:pt>
    <dgm:pt modelId="{55877881-3B55-4E0C-9135-48013FDA330B}" type="pres">
      <dgm:prSet presAssocID="{69D94AE4-C16E-451B-AD87-17D9856E0F47}" presName="Accent" presStyleLbl="node1" presStyleIdx="0" presStyleCnt="3"/>
      <dgm:spPr/>
    </dgm:pt>
    <dgm:pt modelId="{AB286760-F6BA-4BD6-A845-3088B2EB02DC}" type="pres">
      <dgm:prSet presAssocID="{69D94AE4-C16E-451B-AD87-17D9856E0F47}" presName="Parent1" presStyleLbl="revTx" presStyleIdx="0" presStyleCnt="3" custScaleX="357244" custLinFactX="-100000" custLinFactNeighborX="-190084" custLinFactNeighborY="-19824">
        <dgm:presLayoutVars>
          <dgm:chMax val="1"/>
          <dgm:chPref val="1"/>
          <dgm:bulletEnabled val="1"/>
        </dgm:presLayoutVars>
      </dgm:prSet>
      <dgm:spPr/>
    </dgm:pt>
    <dgm:pt modelId="{31FD2662-4DDC-4FB6-A70F-FDF9D4624084}" type="pres">
      <dgm:prSet presAssocID="{2C538F5B-4041-415F-AB6A-741DC3726066}" presName="Accent2" presStyleCnt="0"/>
      <dgm:spPr/>
    </dgm:pt>
    <dgm:pt modelId="{349757DA-0118-4344-BC4A-B50CC83CABDA}" type="pres">
      <dgm:prSet presAssocID="{2C538F5B-4041-415F-AB6A-741DC3726066}" presName="Accent" presStyleLbl="node1" presStyleIdx="1" presStyleCnt="3"/>
      <dgm:spPr/>
    </dgm:pt>
    <dgm:pt modelId="{8ED9C887-815A-4690-95E2-666783699819}" type="pres">
      <dgm:prSet presAssocID="{2C538F5B-4041-415F-AB6A-741DC3726066}" presName="Parent2" presStyleLbl="revTx" presStyleIdx="1" presStyleCnt="3" custScaleX="315995" custScaleY="163461" custLinFactX="100000" custLinFactNeighborX="147926" custLinFactNeighborY="-13645">
        <dgm:presLayoutVars>
          <dgm:chMax val="1"/>
          <dgm:chPref val="1"/>
          <dgm:bulletEnabled val="1"/>
        </dgm:presLayoutVars>
      </dgm:prSet>
      <dgm:spPr/>
    </dgm:pt>
    <dgm:pt modelId="{4023CFD7-B6E3-4885-990F-C28FD10FD41E}" type="pres">
      <dgm:prSet presAssocID="{F2F373B1-3C27-4BA6-9F7F-3E331082C3E5}" presName="Accent3" presStyleCnt="0"/>
      <dgm:spPr/>
    </dgm:pt>
    <dgm:pt modelId="{21A56609-1B82-43C6-8441-4A4F172547D5}" type="pres">
      <dgm:prSet presAssocID="{F2F373B1-3C27-4BA6-9F7F-3E331082C3E5}" presName="Accent" presStyleLbl="node1" presStyleIdx="2" presStyleCnt="3"/>
      <dgm:spPr/>
    </dgm:pt>
    <dgm:pt modelId="{457F93A0-8253-4A78-8083-76FFF8A24E6C}" type="pres">
      <dgm:prSet presAssocID="{F2F373B1-3C27-4BA6-9F7F-3E331082C3E5}" presName="Parent3" presStyleLbl="revTx" presStyleIdx="2" presStyleCnt="3" custScaleX="357748" custLinFactX="-112138" custLinFactNeighborX="-200000" custLinFactNeighborY="1836">
        <dgm:presLayoutVars>
          <dgm:chMax val="1"/>
          <dgm:chPref val="1"/>
          <dgm:bulletEnabled val="1"/>
        </dgm:presLayoutVars>
      </dgm:prSet>
      <dgm:spPr/>
    </dgm:pt>
  </dgm:ptLst>
  <dgm:cxnLst>
    <dgm:cxn modelId="{BA9EC930-9F83-4E39-AB7B-FF8A9D2F39D1}" type="presOf" srcId="{2C538F5B-4041-415F-AB6A-741DC3726066}" destId="{8ED9C887-815A-4690-95E2-666783699819}" srcOrd="0" destOrd="0" presId="urn:microsoft.com/office/officeart/2009/layout/CircleArrowProcess"/>
    <dgm:cxn modelId="{83C88F45-B4EA-49B1-9A0E-09C2B62C0EF5}" srcId="{FA9EFC49-A72D-4279-8538-FF879DD9B76D}" destId="{2C538F5B-4041-415F-AB6A-741DC3726066}" srcOrd="1" destOrd="0" parTransId="{CEA4E886-0584-464E-8D65-142E9E8A5310}" sibTransId="{DDD30EC3-AE62-4F02-BE42-D8A4EE80AE41}"/>
    <dgm:cxn modelId="{4B00A049-6E22-4801-A668-2BB13636145E}" type="presOf" srcId="{FA9EFC49-A72D-4279-8538-FF879DD9B76D}" destId="{3D2EB2A9-47F9-453F-8A29-EB172213D5DD}" srcOrd="0" destOrd="0" presId="urn:microsoft.com/office/officeart/2009/layout/CircleArrowProcess"/>
    <dgm:cxn modelId="{948C1677-DEB4-4E67-80F9-B665CA375FCB}" type="presOf" srcId="{F2F373B1-3C27-4BA6-9F7F-3E331082C3E5}" destId="{457F93A0-8253-4A78-8083-76FFF8A24E6C}" srcOrd="0" destOrd="0" presId="urn:microsoft.com/office/officeart/2009/layout/CircleArrowProcess"/>
    <dgm:cxn modelId="{6929C386-1DDC-40D7-B968-1F7214FA20E6}" type="presOf" srcId="{69D94AE4-C16E-451B-AD87-17D9856E0F47}" destId="{AB286760-F6BA-4BD6-A845-3088B2EB02DC}" srcOrd="0" destOrd="0" presId="urn:microsoft.com/office/officeart/2009/layout/CircleArrowProcess"/>
    <dgm:cxn modelId="{43BC0AB1-D975-4F58-9556-451EEB65AB8D}" srcId="{FA9EFC49-A72D-4279-8538-FF879DD9B76D}" destId="{F2F373B1-3C27-4BA6-9F7F-3E331082C3E5}" srcOrd="2" destOrd="0" parTransId="{78E22F76-2F05-4EB5-94D7-31E9C6D73410}" sibTransId="{690D7F26-4445-49FB-A120-11FD019156D8}"/>
    <dgm:cxn modelId="{CCA35DE0-00B9-433F-BDB7-BAF0483E7ADB}" srcId="{FA9EFC49-A72D-4279-8538-FF879DD9B76D}" destId="{69D94AE4-C16E-451B-AD87-17D9856E0F47}" srcOrd="0" destOrd="0" parTransId="{DF79385D-5498-4F2D-8959-2640D4FA4BB1}" sibTransId="{BCB17891-7AD2-4BAA-BEC7-A2F9999515F9}"/>
    <dgm:cxn modelId="{442B9DB7-AD8D-4C23-877B-A01AB21121FB}" type="presParOf" srcId="{3D2EB2A9-47F9-453F-8A29-EB172213D5DD}" destId="{314B1843-7C0D-4A09-82BD-7DE9DACA2CCD}" srcOrd="0" destOrd="0" presId="urn:microsoft.com/office/officeart/2009/layout/CircleArrowProcess"/>
    <dgm:cxn modelId="{F9A479FC-333A-4000-9C76-4926E89574F8}" type="presParOf" srcId="{314B1843-7C0D-4A09-82BD-7DE9DACA2CCD}" destId="{55877881-3B55-4E0C-9135-48013FDA330B}" srcOrd="0" destOrd="0" presId="urn:microsoft.com/office/officeart/2009/layout/CircleArrowProcess"/>
    <dgm:cxn modelId="{27EA59E6-8E46-44AF-B7F2-7C8804D6004A}" type="presParOf" srcId="{3D2EB2A9-47F9-453F-8A29-EB172213D5DD}" destId="{AB286760-F6BA-4BD6-A845-3088B2EB02DC}" srcOrd="1" destOrd="0" presId="urn:microsoft.com/office/officeart/2009/layout/CircleArrowProcess"/>
    <dgm:cxn modelId="{9AE6BEE8-B356-4068-8F68-D8E8980082BE}" type="presParOf" srcId="{3D2EB2A9-47F9-453F-8A29-EB172213D5DD}" destId="{31FD2662-4DDC-4FB6-A70F-FDF9D4624084}" srcOrd="2" destOrd="0" presId="urn:microsoft.com/office/officeart/2009/layout/CircleArrowProcess"/>
    <dgm:cxn modelId="{FE4D6F38-C723-463C-96D7-AC62AC951052}" type="presParOf" srcId="{31FD2662-4DDC-4FB6-A70F-FDF9D4624084}" destId="{349757DA-0118-4344-BC4A-B50CC83CABDA}" srcOrd="0" destOrd="0" presId="urn:microsoft.com/office/officeart/2009/layout/CircleArrowProcess"/>
    <dgm:cxn modelId="{1D077F47-15AB-4411-91F6-2522F6742E9C}" type="presParOf" srcId="{3D2EB2A9-47F9-453F-8A29-EB172213D5DD}" destId="{8ED9C887-815A-4690-95E2-666783699819}" srcOrd="3" destOrd="0" presId="urn:microsoft.com/office/officeart/2009/layout/CircleArrowProcess"/>
    <dgm:cxn modelId="{87436DF1-C5A1-42C6-B2F0-7A6FE1C2741B}" type="presParOf" srcId="{3D2EB2A9-47F9-453F-8A29-EB172213D5DD}" destId="{4023CFD7-B6E3-4885-990F-C28FD10FD41E}" srcOrd="4" destOrd="0" presId="urn:microsoft.com/office/officeart/2009/layout/CircleArrowProcess"/>
    <dgm:cxn modelId="{C6D8C283-0E1E-4EFE-A87F-997DCC26DD0F}" type="presParOf" srcId="{4023CFD7-B6E3-4885-990F-C28FD10FD41E}" destId="{21A56609-1B82-43C6-8441-4A4F172547D5}" srcOrd="0" destOrd="0" presId="urn:microsoft.com/office/officeart/2009/layout/CircleArrowProcess"/>
    <dgm:cxn modelId="{16DAA656-8088-470D-A809-4AC6BAA0C2FC}" type="presParOf" srcId="{3D2EB2A9-47F9-453F-8A29-EB172213D5DD}" destId="{457F93A0-8253-4A78-8083-76FFF8A24E6C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38CA8F-FD73-4045-B5C9-8D6678728C3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EC"/>
        </a:p>
      </dgm:t>
    </dgm:pt>
    <dgm:pt modelId="{D57D23EE-CAD5-4D3C-AAD3-0F6A2743495A}">
      <dgm:prSet phldrT="[Texto]"/>
      <dgm:spPr/>
      <dgm:t>
        <a:bodyPr/>
        <a:lstStyle/>
        <a:p>
          <a:r>
            <a:rPr lang="es-ES" spc="-5" dirty="0">
              <a:solidFill>
                <a:srgbClr val="767070"/>
              </a:solidFill>
              <a:latin typeface="Carlito"/>
              <a:cs typeface="Carlito"/>
            </a:rPr>
            <a:t>La </a:t>
          </a:r>
          <a:r>
            <a:rPr lang="es-ES" spc="-10" dirty="0">
              <a:solidFill>
                <a:srgbClr val="767070"/>
              </a:solidFill>
              <a:latin typeface="Carlito"/>
              <a:cs typeface="Carlito"/>
            </a:rPr>
            <a:t>interacción </a:t>
          </a:r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del I</a:t>
          </a:r>
          <a:r>
            <a:rPr lang="es-ES" spc="-10" dirty="0">
              <a:solidFill>
                <a:srgbClr val="767070"/>
              </a:solidFill>
              <a:latin typeface="Carlito"/>
              <a:cs typeface="Carlito"/>
            </a:rPr>
            <a:t>nforme </a:t>
          </a:r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de R</a:t>
          </a:r>
          <a:r>
            <a:rPr lang="es-ES" spc="-5" dirty="0">
              <a:solidFill>
                <a:srgbClr val="767070"/>
              </a:solidFill>
              <a:latin typeface="Carlito"/>
              <a:cs typeface="Carlito"/>
            </a:rPr>
            <a:t>endición </a:t>
          </a:r>
          <a:r>
            <a:rPr lang="es-ES" spc="-10" dirty="0">
              <a:solidFill>
                <a:srgbClr val="767070"/>
              </a:solidFill>
              <a:latin typeface="Carlito"/>
              <a:cs typeface="Carlito"/>
            </a:rPr>
            <a:t>de  C</a:t>
          </a:r>
          <a:r>
            <a:rPr lang="es-ES" spc="-5" dirty="0">
              <a:solidFill>
                <a:srgbClr val="767070"/>
              </a:solidFill>
              <a:latin typeface="Carlito"/>
              <a:cs typeface="Carlito"/>
            </a:rPr>
            <a:t>uentas </a:t>
          </a:r>
          <a:r>
            <a:rPr lang="es-ES" spc="-10" dirty="0">
              <a:solidFill>
                <a:srgbClr val="767070"/>
              </a:solidFill>
              <a:latin typeface="Carlito"/>
              <a:cs typeface="Carlito"/>
            </a:rPr>
            <a:t>será realizada a través de</a:t>
          </a:r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 </a:t>
          </a:r>
          <a:r>
            <a:rPr lang="es-ES" spc="-5" dirty="0">
              <a:solidFill>
                <a:srgbClr val="767070"/>
              </a:solidFill>
              <a:latin typeface="Carlito"/>
              <a:cs typeface="Carlito"/>
            </a:rPr>
            <a:t>publicación </a:t>
          </a:r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en los portales institucionales.</a:t>
          </a:r>
          <a:endParaRPr lang="es-EC" dirty="0"/>
        </a:p>
      </dgm:t>
    </dgm:pt>
    <dgm:pt modelId="{E23D1D37-CC9E-42B8-B4E5-DE4BA4A602FC}" type="parTrans" cxnId="{D0439883-9C14-4957-A0F0-03525FA47995}">
      <dgm:prSet/>
      <dgm:spPr/>
      <dgm:t>
        <a:bodyPr/>
        <a:lstStyle/>
        <a:p>
          <a:endParaRPr lang="es-EC"/>
        </a:p>
      </dgm:t>
    </dgm:pt>
    <dgm:pt modelId="{1BFB3AA0-10DB-4B76-B646-836A371C18A6}" type="sibTrans" cxnId="{D0439883-9C14-4957-A0F0-03525FA47995}">
      <dgm:prSet/>
      <dgm:spPr/>
      <dgm:t>
        <a:bodyPr/>
        <a:lstStyle/>
        <a:p>
          <a:endParaRPr lang="es-EC"/>
        </a:p>
      </dgm:t>
    </dgm:pt>
    <dgm:pt modelId="{C68AAD61-546D-4022-98BB-E85B7954A08C}">
      <dgm:prSet phldrT="[Texto]"/>
      <dgm:spPr/>
      <dgm:t>
        <a:bodyPr/>
        <a:lstStyle/>
        <a:p>
          <a:r>
            <a:rPr lang="es-ES" spc="-5" dirty="0">
              <a:solidFill>
                <a:srgbClr val="767070"/>
              </a:solidFill>
              <a:latin typeface="Carlito"/>
              <a:cs typeface="Carlito"/>
            </a:rPr>
            <a:t>Se realizará una </a:t>
          </a:r>
          <a:r>
            <a:rPr lang="es-ES" spc="-10" dirty="0">
              <a:solidFill>
                <a:srgbClr val="767070"/>
              </a:solidFill>
              <a:latin typeface="Carlito"/>
              <a:cs typeface="Carlito"/>
            </a:rPr>
            <a:t>retroalimentación </a:t>
          </a:r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de los  </a:t>
          </a:r>
          <a:r>
            <a:rPr lang="es-ES" spc="-5" dirty="0">
              <a:solidFill>
                <a:srgbClr val="767070"/>
              </a:solidFill>
              <a:latin typeface="Carlito"/>
              <a:cs typeface="Carlito"/>
            </a:rPr>
            <a:t>ciudadanos </a:t>
          </a:r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a </a:t>
          </a:r>
          <a:r>
            <a:rPr lang="es-ES" spc="-15" dirty="0">
              <a:solidFill>
                <a:srgbClr val="767070"/>
              </a:solidFill>
              <a:latin typeface="Carlito"/>
              <a:cs typeface="Carlito"/>
            </a:rPr>
            <a:t>través </a:t>
          </a:r>
          <a:r>
            <a:rPr lang="es-ES" spc="-5" dirty="0">
              <a:solidFill>
                <a:srgbClr val="767070"/>
              </a:solidFill>
              <a:latin typeface="Carlito"/>
              <a:cs typeface="Carlito"/>
            </a:rPr>
            <a:t>del portal institucional.</a:t>
          </a:r>
          <a:endParaRPr lang="es-EC" dirty="0"/>
        </a:p>
      </dgm:t>
    </dgm:pt>
    <dgm:pt modelId="{D75810D7-8329-4EDB-B022-D176C2E649C1}" type="parTrans" cxnId="{3271FFB3-AD1C-4219-89C2-DB62809BE719}">
      <dgm:prSet/>
      <dgm:spPr/>
      <dgm:t>
        <a:bodyPr/>
        <a:lstStyle/>
        <a:p>
          <a:endParaRPr lang="es-EC"/>
        </a:p>
      </dgm:t>
    </dgm:pt>
    <dgm:pt modelId="{1314529F-9066-4C3E-9C4C-2C4F74474032}" type="sibTrans" cxnId="{3271FFB3-AD1C-4219-89C2-DB62809BE719}">
      <dgm:prSet/>
      <dgm:spPr/>
      <dgm:t>
        <a:bodyPr/>
        <a:lstStyle/>
        <a:p>
          <a:endParaRPr lang="es-EC"/>
        </a:p>
      </dgm:t>
    </dgm:pt>
    <dgm:pt modelId="{21F40C42-A675-4457-9E82-139A787DE6EB}">
      <dgm:prSet phldrT="[Texto]"/>
      <dgm:spPr/>
      <dgm:t>
        <a:bodyPr/>
        <a:lstStyle/>
        <a:p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De </a:t>
          </a:r>
          <a:r>
            <a:rPr lang="es-ES" spc="-5" dirty="0">
              <a:solidFill>
                <a:srgbClr val="767070"/>
              </a:solidFill>
              <a:latin typeface="Carlito"/>
              <a:cs typeface="Carlito"/>
            </a:rPr>
            <a:t>ser </a:t>
          </a:r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necesario </a:t>
          </a:r>
          <a:r>
            <a:rPr lang="es-ES" spc="-5" dirty="0">
              <a:solidFill>
                <a:srgbClr val="767070"/>
              </a:solidFill>
              <a:latin typeface="Carlito"/>
              <a:cs typeface="Carlito"/>
            </a:rPr>
            <a:t>se realizarán audiencias con </a:t>
          </a:r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los  ciudadanos en los </a:t>
          </a:r>
          <a:r>
            <a:rPr lang="es-ES" spc="-5" dirty="0">
              <a:solidFill>
                <a:srgbClr val="767070"/>
              </a:solidFill>
              <a:latin typeface="Carlito"/>
              <a:cs typeface="Carlito"/>
            </a:rPr>
            <a:t>locales</a:t>
          </a:r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 </a:t>
          </a:r>
          <a:r>
            <a:rPr lang="es-ES" spc="-5" dirty="0">
              <a:solidFill>
                <a:srgbClr val="767070"/>
              </a:solidFill>
              <a:latin typeface="Carlito"/>
              <a:cs typeface="Carlito"/>
            </a:rPr>
            <a:t>institucionales.</a:t>
          </a:r>
          <a:endParaRPr lang="es-EC" dirty="0"/>
        </a:p>
      </dgm:t>
    </dgm:pt>
    <dgm:pt modelId="{00687C8B-93E2-4506-81EA-9FEB5EDB8BB6}" type="parTrans" cxnId="{70BC8E12-9DB6-45E8-9E19-E558567D73BA}">
      <dgm:prSet/>
      <dgm:spPr/>
      <dgm:t>
        <a:bodyPr/>
        <a:lstStyle/>
        <a:p>
          <a:endParaRPr lang="es-EC"/>
        </a:p>
      </dgm:t>
    </dgm:pt>
    <dgm:pt modelId="{FD730E54-2553-491B-A941-722A528D1995}" type="sibTrans" cxnId="{70BC8E12-9DB6-45E8-9E19-E558567D73BA}">
      <dgm:prSet/>
      <dgm:spPr/>
      <dgm:t>
        <a:bodyPr/>
        <a:lstStyle/>
        <a:p>
          <a:endParaRPr lang="es-EC"/>
        </a:p>
      </dgm:t>
    </dgm:pt>
    <dgm:pt modelId="{AA7A1DEB-4408-4981-AA00-3C1F1F4130BE}">
      <dgm:prSet phldrT="[Texto]"/>
      <dgm:spPr/>
      <dgm:t>
        <a:bodyPr/>
        <a:lstStyle/>
        <a:p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Se </a:t>
          </a:r>
          <a:r>
            <a:rPr lang="es-ES" spc="-10" dirty="0">
              <a:solidFill>
                <a:srgbClr val="767070"/>
              </a:solidFill>
              <a:latin typeface="Carlito"/>
              <a:cs typeface="Carlito"/>
            </a:rPr>
            <a:t>prescindirá </a:t>
          </a:r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de la </a:t>
          </a:r>
          <a:r>
            <a:rPr lang="es-ES" spc="-10" dirty="0">
              <a:solidFill>
                <a:srgbClr val="767070"/>
              </a:solidFill>
              <a:latin typeface="Carlito"/>
              <a:cs typeface="Carlito"/>
            </a:rPr>
            <a:t>organización </a:t>
          </a:r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de </a:t>
          </a:r>
          <a:r>
            <a:rPr lang="es-ES" spc="-10" dirty="0">
              <a:solidFill>
                <a:srgbClr val="767070"/>
              </a:solidFill>
              <a:latin typeface="Carlito"/>
              <a:cs typeface="Carlito"/>
            </a:rPr>
            <a:t>eventos  </a:t>
          </a:r>
          <a:r>
            <a:rPr lang="es-ES" spc="-5" dirty="0">
              <a:solidFill>
                <a:srgbClr val="767070"/>
              </a:solidFill>
              <a:latin typeface="Carlito"/>
              <a:cs typeface="Carlito"/>
            </a:rPr>
            <a:t>destinados </a:t>
          </a:r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al </a:t>
          </a:r>
          <a:r>
            <a:rPr lang="es-ES" spc="-5" dirty="0">
              <a:solidFill>
                <a:srgbClr val="767070"/>
              </a:solidFill>
              <a:latin typeface="Carlito"/>
              <a:cs typeface="Carlito"/>
            </a:rPr>
            <a:t>fin </a:t>
          </a:r>
          <a:r>
            <a:rPr lang="es-ES" spc="-10" dirty="0">
              <a:solidFill>
                <a:srgbClr val="767070"/>
              </a:solidFill>
              <a:latin typeface="Carlito"/>
              <a:cs typeface="Carlito"/>
            </a:rPr>
            <a:t>exclusivo </a:t>
          </a:r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de Rendición de Cuentas que incurran en uso de recursos públicos o de promoción.</a:t>
          </a:r>
          <a:endParaRPr lang="es-EC" dirty="0"/>
        </a:p>
      </dgm:t>
    </dgm:pt>
    <dgm:pt modelId="{E58AC0C2-5091-4357-BFFB-C3B054AB7C38}" type="parTrans" cxnId="{F973AC05-FC61-48AC-A1E5-8AFC3D21251B}">
      <dgm:prSet/>
      <dgm:spPr/>
      <dgm:t>
        <a:bodyPr/>
        <a:lstStyle/>
        <a:p>
          <a:endParaRPr lang="es-EC"/>
        </a:p>
      </dgm:t>
    </dgm:pt>
    <dgm:pt modelId="{3C0DD115-CEAA-4F25-AD76-FED0D42B952A}" type="sibTrans" cxnId="{F973AC05-FC61-48AC-A1E5-8AFC3D21251B}">
      <dgm:prSet/>
      <dgm:spPr/>
      <dgm:t>
        <a:bodyPr/>
        <a:lstStyle/>
        <a:p>
          <a:endParaRPr lang="es-EC"/>
        </a:p>
      </dgm:t>
    </dgm:pt>
    <dgm:pt modelId="{7A08204C-AF21-4800-8493-F4270C0DC0A0}" type="pres">
      <dgm:prSet presAssocID="{E138CA8F-FD73-4045-B5C9-8D6678728C36}" presName="Name0" presStyleCnt="0">
        <dgm:presLayoutVars>
          <dgm:chMax val="7"/>
          <dgm:chPref val="7"/>
          <dgm:dir/>
        </dgm:presLayoutVars>
      </dgm:prSet>
      <dgm:spPr/>
    </dgm:pt>
    <dgm:pt modelId="{2E0FF5B1-B1F3-4D95-B31B-E5A13F7CC8AC}" type="pres">
      <dgm:prSet presAssocID="{E138CA8F-FD73-4045-B5C9-8D6678728C36}" presName="Name1" presStyleCnt="0"/>
      <dgm:spPr/>
    </dgm:pt>
    <dgm:pt modelId="{5602C670-CD0D-43DD-B817-332FEA4C1EB5}" type="pres">
      <dgm:prSet presAssocID="{E138CA8F-FD73-4045-B5C9-8D6678728C36}" presName="cycle" presStyleCnt="0"/>
      <dgm:spPr/>
    </dgm:pt>
    <dgm:pt modelId="{21A74148-4F71-429D-BE9F-6F3460708EA0}" type="pres">
      <dgm:prSet presAssocID="{E138CA8F-FD73-4045-B5C9-8D6678728C36}" presName="srcNode" presStyleLbl="node1" presStyleIdx="0" presStyleCnt="4"/>
      <dgm:spPr/>
    </dgm:pt>
    <dgm:pt modelId="{2A1A4194-BF91-46E5-BA61-042997B2DAE2}" type="pres">
      <dgm:prSet presAssocID="{E138CA8F-FD73-4045-B5C9-8D6678728C36}" presName="conn" presStyleLbl="parChTrans1D2" presStyleIdx="0" presStyleCnt="1"/>
      <dgm:spPr/>
    </dgm:pt>
    <dgm:pt modelId="{EF3E5CE9-C67F-44B8-8598-C57F28E919CB}" type="pres">
      <dgm:prSet presAssocID="{E138CA8F-FD73-4045-B5C9-8D6678728C36}" presName="extraNode" presStyleLbl="node1" presStyleIdx="0" presStyleCnt="4"/>
      <dgm:spPr/>
    </dgm:pt>
    <dgm:pt modelId="{12F70BEF-D101-43FD-8988-689E64C037BA}" type="pres">
      <dgm:prSet presAssocID="{E138CA8F-FD73-4045-B5C9-8D6678728C36}" presName="dstNode" presStyleLbl="node1" presStyleIdx="0" presStyleCnt="4"/>
      <dgm:spPr/>
    </dgm:pt>
    <dgm:pt modelId="{E46EACEB-E655-4C6D-9A35-F4823D4FFB30}" type="pres">
      <dgm:prSet presAssocID="{D57D23EE-CAD5-4D3C-AAD3-0F6A2743495A}" presName="text_1" presStyleLbl="node1" presStyleIdx="0" presStyleCnt="4" custLinFactNeighborX="-695" custLinFactNeighborY="6761">
        <dgm:presLayoutVars>
          <dgm:bulletEnabled val="1"/>
        </dgm:presLayoutVars>
      </dgm:prSet>
      <dgm:spPr/>
    </dgm:pt>
    <dgm:pt modelId="{D18BBFE8-1CE3-4492-A7AA-2A95D9BEB3B0}" type="pres">
      <dgm:prSet presAssocID="{D57D23EE-CAD5-4D3C-AAD3-0F6A2743495A}" presName="accent_1" presStyleCnt="0"/>
      <dgm:spPr/>
    </dgm:pt>
    <dgm:pt modelId="{D2F86877-53A4-4153-B76E-99362B9EC27D}" type="pres">
      <dgm:prSet presAssocID="{D57D23EE-CAD5-4D3C-AAD3-0F6A2743495A}" presName="accentRepeatNode" presStyleLbl="solidFgAcc1" presStyleIdx="0" presStyleCnt="4"/>
      <dgm:spPr/>
    </dgm:pt>
    <dgm:pt modelId="{91452AB0-69D9-4214-94F9-6382BCA2F76E}" type="pres">
      <dgm:prSet presAssocID="{C68AAD61-546D-4022-98BB-E85B7954A08C}" presName="text_2" presStyleLbl="node1" presStyleIdx="1" presStyleCnt="4">
        <dgm:presLayoutVars>
          <dgm:bulletEnabled val="1"/>
        </dgm:presLayoutVars>
      </dgm:prSet>
      <dgm:spPr/>
    </dgm:pt>
    <dgm:pt modelId="{F36C55E6-FF1A-4B88-813E-DC5145399347}" type="pres">
      <dgm:prSet presAssocID="{C68AAD61-546D-4022-98BB-E85B7954A08C}" presName="accent_2" presStyleCnt="0"/>
      <dgm:spPr/>
    </dgm:pt>
    <dgm:pt modelId="{73C4D24F-5EC2-46C3-AB87-F26BA239ADA7}" type="pres">
      <dgm:prSet presAssocID="{C68AAD61-546D-4022-98BB-E85B7954A08C}" presName="accentRepeatNode" presStyleLbl="solidFgAcc1" presStyleIdx="1" presStyleCnt="4"/>
      <dgm:spPr/>
    </dgm:pt>
    <dgm:pt modelId="{7B04276A-F634-4870-B540-6968CD2F2C6D}" type="pres">
      <dgm:prSet presAssocID="{21F40C42-A675-4457-9E82-139A787DE6EB}" presName="text_3" presStyleLbl="node1" presStyleIdx="2" presStyleCnt="4">
        <dgm:presLayoutVars>
          <dgm:bulletEnabled val="1"/>
        </dgm:presLayoutVars>
      </dgm:prSet>
      <dgm:spPr/>
    </dgm:pt>
    <dgm:pt modelId="{AA127CC1-8302-41C2-88EF-9C8DE9E0BBB7}" type="pres">
      <dgm:prSet presAssocID="{21F40C42-A675-4457-9E82-139A787DE6EB}" presName="accent_3" presStyleCnt="0"/>
      <dgm:spPr/>
    </dgm:pt>
    <dgm:pt modelId="{D70620B4-0B9F-4FD2-8695-E2CAD7E4B0FF}" type="pres">
      <dgm:prSet presAssocID="{21F40C42-A675-4457-9E82-139A787DE6EB}" presName="accentRepeatNode" presStyleLbl="solidFgAcc1" presStyleIdx="2" presStyleCnt="4"/>
      <dgm:spPr/>
    </dgm:pt>
    <dgm:pt modelId="{5E672616-AD3E-4D72-BFEB-4FB66A080420}" type="pres">
      <dgm:prSet presAssocID="{AA7A1DEB-4408-4981-AA00-3C1F1F4130BE}" presName="text_4" presStyleLbl="node1" presStyleIdx="3" presStyleCnt="4">
        <dgm:presLayoutVars>
          <dgm:bulletEnabled val="1"/>
        </dgm:presLayoutVars>
      </dgm:prSet>
      <dgm:spPr/>
    </dgm:pt>
    <dgm:pt modelId="{798D6DD4-43F5-4B3D-80A2-05AA2ED0D2CE}" type="pres">
      <dgm:prSet presAssocID="{AA7A1DEB-4408-4981-AA00-3C1F1F4130BE}" presName="accent_4" presStyleCnt="0"/>
      <dgm:spPr/>
    </dgm:pt>
    <dgm:pt modelId="{F030CE46-40D0-4CB4-93B1-DD7DF492AB02}" type="pres">
      <dgm:prSet presAssocID="{AA7A1DEB-4408-4981-AA00-3C1F1F4130BE}" presName="accentRepeatNode" presStyleLbl="solidFgAcc1" presStyleIdx="3" presStyleCnt="4"/>
      <dgm:spPr/>
    </dgm:pt>
  </dgm:ptLst>
  <dgm:cxnLst>
    <dgm:cxn modelId="{ADCC7F03-317D-4D3C-91E4-888109D9917D}" type="presOf" srcId="{21F40C42-A675-4457-9E82-139A787DE6EB}" destId="{7B04276A-F634-4870-B540-6968CD2F2C6D}" srcOrd="0" destOrd="0" presId="urn:microsoft.com/office/officeart/2008/layout/VerticalCurvedList"/>
    <dgm:cxn modelId="{F973AC05-FC61-48AC-A1E5-8AFC3D21251B}" srcId="{E138CA8F-FD73-4045-B5C9-8D6678728C36}" destId="{AA7A1DEB-4408-4981-AA00-3C1F1F4130BE}" srcOrd="3" destOrd="0" parTransId="{E58AC0C2-5091-4357-BFFB-C3B054AB7C38}" sibTransId="{3C0DD115-CEAA-4F25-AD76-FED0D42B952A}"/>
    <dgm:cxn modelId="{48F9D40E-1506-49AA-B3A4-B89522E012B1}" type="presOf" srcId="{1BFB3AA0-10DB-4B76-B646-836A371C18A6}" destId="{2A1A4194-BF91-46E5-BA61-042997B2DAE2}" srcOrd="0" destOrd="0" presId="urn:microsoft.com/office/officeart/2008/layout/VerticalCurvedList"/>
    <dgm:cxn modelId="{70BC8E12-9DB6-45E8-9E19-E558567D73BA}" srcId="{E138CA8F-FD73-4045-B5C9-8D6678728C36}" destId="{21F40C42-A675-4457-9E82-139A787DE6EB}" srcOrd="2" destOrd="0" parTransId="{00687C8B-93E2-4506-81EA-9FEB5EDB8BB6}" sibTransId="{FD730E54-2553-491B-A941-722A528D1995}"/>
    <dgm:cxn modelId="{7766B02E-1134-4B91-B69A-C582F98C096A}" type="presOf" srcId="{E138CA8F-FD73-4045-B5C9-8D6678728C36}" destId="{7A08204C-AF21-4800-8493-F4270C0DC0A0}" srcOrd="0" destOrd="0" presId="urn:microsoft.com/office/officeart/2008/layout/VerticalCurvedList"/>
    <dgm:cxn modelId="{9851CF4C-CFF8-4E85-9070-82FB40863CEE}" type="presOf" srcId="{AA7A1DEB-4408-4981-AA00-3C1F1F4130BE}" destId="{5E672616-AD3E-4D72-BFEB-4FB66A080420}" srcOrd="0" destOrd="0" presId="urn:microsoft.com/office/officeart/2008/layout/VerticalCurvedList"/>
    <dgm:cxn modelId="{1AA6CE6E-49EF-4C3C-95E9-A187223C703C}" type="presOf" srcId="{C68AAD61-546D-4022-98BB-E85B7954A08C}" destId="{91452AB0-69D9-4214-94F9-6382BCA2F76E}" srcOrd="0" destOrd="0" presId="urn:microsoft.com/office/officeart/2008/layout/VerticalCurvedList"/>
    <dgm:cxn modelId="{D0439883-9C14-4957-A0F0-03525FA47995}" srcId="{E138CA8F-FD73-4045-B5C9-8D6678728C36}" destId="{D57D23EE-CAD5-4D3C-AAD3-0F6A2743495A}" srcOrd="0" destOrd="0" parTransId="{E23D1D37-CC9E-42B8-B4E5-DE4BA4A602FC}" sibTransId="{1BFB3AA0-10DB-4B76-B646-836A371C18A6}"/>
    <dgm:cxn modelId="{7B30DBB0-77FE-44E3-918C-90376B94685B}" type="presOf" srcId="{D57D23EE-CAD5-4D3C-AAD3-0F6A2743495A}" destId="{E46EACEB-E655-4C6D-9A35-F4823D4FFB30}" srcOrd="0" destOrd="0" presId="urn:microsoft.com/office/officeart/2008/layout/VerticalCurvedList"/>
    <dgm:cxn modelId="{3271FFB3-AD1C-4219-89C2-DB62809BE719}" srcId="{E138CA8F-FD73-4045-B5C9-8D6678728C36}" destId="{C68AAD61-546D-4022-98BB-E85B7954A08C}" srcOrd="1" destOrd="0" parTransId="{D75810D7-8329-4EDB-B022-D176C2E649C1}" sibTransId="{1314529F-9066-4C3E-9C4C-2C4F74474032}"/>
    <dgm:cxn modelId="{152ED7EC-DD96-4C15-9159-2FCEA683E8CF}" type="presParOf" srcId="{7A08204C-AF21-4800-8493-F4270C0DC0A0}" destId="{2E0FF5B1-B1F3-4D95-B31B-E5A13F7CC8AC}" srcOrd="0" destOrd="0" presId="urn:microsoft.com/office/officeart/2008/layout/VerticalCurvedList"/>
    <dgm:cxn modelId="{D570477D-DB10-4559-81C1-974D23BAFE35}" type="presParOf" srcId="{2E0FF5B1-B1F3-4D95-B31B-E5A13F7CC8AC}" destId="{5602C670-CD0D-43DD-B817-332FEA4C1EB5}" srcOrd="0" destOrd="0" presId="urn:microsoft.com/office/officeart/2008/layout/VerticalCurvedList"/>
    <dgm:cxn modelId="{ACB77283-FB25-45F2-BFE5-755EE846FC78}" type="presParOf" srcId="{5602C670-CD0D-43DD-B817-332FEA4C1EB5}" destId="{21A74148-4F71-429D-BE9F-6F3460708EA0}" srcOrd="0" destOrd="0" presId="urn:microsoft.com/office/officeart/2008/layout/VerticalCurvedList"/>
    <dgm:cxn modelId="{9A50E43B-513B-40C3-BC64-FE2E7A3011CE}" type="presParOf" srcId="{5602C670-CD0D-43DD-B817-332FEA4C1EB5}" destId="{2A1A4194-BF91-46E5-BA61-042997B2DAE2}" srcOrd="1" destOrd="0" presId="urn:microsoft.com/office/officeart/2008/layout/VerticalCurvedList"/>
    <dgm:cxn modelId="{5A9D1403-D093-46FD-98D1-C80CD9FA1D63}" type="presParOf" srcId="{5602C670-CD0D-43DD-B817-332FEA4C1EB5}" destId="{EF3E5CE9-C67F-44B8-8598-C57F28E919CB}" srcOrd="2" destOrd="0" presId="urn:microsoft.com/office/officeart/2008/layout/VerticalCurvedList"/>
    <dgm:cxn modelId="{081CAA4C-76D7-49F7-8053-68067DE8ED7C}" type="presParOf" srcId="{5602C670-CD0D-43DD-B817-332FEA4C1EB5}" destId="{12F70BEF-D101-43FD-8988-689E64C037BA}" srcOrd="3" destOrd="0" presId="urn:microsoft.com/office/officeart/2008/layout/VerticalCurvedList"/>
    <dgm:cxn modelId="{80B62AA9-F3A4-478C-BB76-9F5940A58BC0}" type="presParOf" srcId="{2E0FF5B1-B1F3-4D95-B31B-E5A13F7CC8AC}" destId="{E46EACEB-E655-4C6D-9A35-F4823D4FFB30}" srcOrd="1" destOrd="0" presId="urn:microsoft.com/office/officeart/2008/layout/VerticalCurvedList"/>
    <dgm:cxn modelId="{3B3449B1-3B6B-4B64-9B8D-BE19381C76CF}" type="presParOf" srcId="{2E0FF5B1-B1F3-4D95-B31B-E5A13F7CC8AC}" destId="{D18BBFE8-1CE3-4492-A7AA-2A95D9BEB3B0}" srcOrd="2" destOrd="0" presId="urn:microsoft.com/office/officeart/2008/layout/VerticalCurvedList"/>
    <dgm:cxn modelId="{9D9E5CEE-4A1F-4A8F-8E40-E42F7DDBD8BE}" type="presParOf" srcId="{D18BBFE8-1CE3-4492-A7AA-2A95D9BEB3B0}" destId="{D2F86877-53A4-4153-B76E-99362B9EC27D}" srcOrd="0" destOrd="0" presId="urn:microsoft.com/office/officeart/2008/layout/VerticalCurvedList"/>
    <dgm:cxn modelId="{2B209812-398F-45F6-9770-855801F2A944}" type="presParOf" srcId="{2E0FF5B1-B1F3-4D95-B31B-E5A13F7CC8AC}" destId="{91452AB0-69D9-4214-94F9-6382BCA2F76E}" srcOrd="3" destOrd="0" presId="urn:microsoft.com/office/officeart/2008/layout/VerticalCurvedList"/>
    <dgm:cxn modelId="{E66D1EF8-45F5-4A1D-9885-96DC38E57A21}" type="presParOf" srcId="{2E0FF5B1-B1F3-4D95-B31B-E5A13F7CC8AC}" destId="{F36C55E6-FF1A-4B88-813E-DC5145399347}" srcOrd="4" destOrd="0" presId="urn:microsoft.com/office/officeart/2008/layout/VerticalCurvedList"/>
    <dgm:cxn modelId="{65047F94-D98E-48CA-A0F1-FCD411B7B558}" type="presParOf" srcId="{F36C55E6-FF1A-4B88-813E-DC5145399347}" destId="{73C4D24F-5EC2-46C3-AB87-F26BA239ADA7}" srcOrd="0" destOrd="0" presId="urn:microsoft.com/office/officeart/2008/layout/VerticalCurvedList"/>
    <dgm:cxn modelId="{74289E95-878A-43E2-93E6-308439BCFC4E}" type="presParOf" srcId="{2E0FF5B1-B1F3-4D95-B31B-E5A13F7CC8AC}" destId="{7B04276A-F634-4870-B540-6968CD2F2C6D}" srcOrd="5" destOrd="0" presId="urn:microsoft.com/office/officeart/2008/layout/VerticalCurvedList"/>
    <dgm:cxn modelId="{2ACFED3B-9323-4D5D-833A-0CAA276F09DF}" type="presParOf" srcId="{2E0FF5B1-B1F3-4D95-B31B-E5A13F7CC8AC}" destId="{AA127CC1-8302-41C2-88EF-9C8DE9E0BBB7}" srcOrd="6" destOrd="0" presId="urn:microsoft.com/office/officeart/2008/layout/VerticalCurvedList"/>
    <dgm:cxn modelId="{EC1F5393-205B-43E6-B0DC-08E73F040414}" type="presParOf" srcId="{AA127CC1-8302-41C2-88EF-9C8DE9E0BBB7}" destId="{D70620B4-0B9F-4FD2-8695-E2CAD7E4B0FF}" srcOrd="0" destOrd="0" presId="urn:microsoft.com/office/officeart/2008/layout/VerticalCurvedList"/>
    <dgm:cxn modelId="{C16D6D66-089A-44A9-B552-08DD2DA19CD8}" type="presParOf" srcId="{2E0FF5B1-B1F3-4D95-B31B-E5A13F7CC8AC}" destId="{5E672616-AD3E-4D72-BFEB-4FB66A080420}" srcOrd="7" destOrd="0" presId="urn:microsoft.com/office/officeart/2008/layout/VerticalCurvedList"/>
    <dgm:cxn modelId="{4C65657B-751C-47A2-B2E2-68B00EDC726D}" type="presParOf" srcId="{2E0FF5B1-B1F3-4D95-B31B-E5A13F7CC8AC}" destId="{798D6DD4-43F5-4B3D-80A2-05AA2ED0D2CE}" srcOrd="8" destOrd="0" presId="urn:microsoft.com/office/officeart/2008/layout/VerticalCurvedList"/>
    <dgm:cxn modelId="{1EC8271F-A542-48B1-95EB-AD99A87F0434}" type="presParOf" srcId="{798D6DD4-43F5-4B3D-80A2-05AA2ED0D2CE}" destId="{F030CE46-40D0-4CB4-93B1-DD7DF492AB0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4DB60C-11A3-4D2D-9AAC-09958570A9C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B6876A48-EBBF-4041-8C3E-919287B9E315}">
      <dgm:prSet phldrT="[Texto]"/>
      <dgm:spPr/>
      <dgm:t>
        <a:bodyPr/>
        <a:lstStyle/>
        <a:p>
          <a:endParaRPr lang="es-EC" dirty="0"/>
        </a:p>
      </dgm:t>
    </dgm:pt>
    <dgm:pt modelId="{D0538516-DCC9-4A94-AC9F-AA1BF1229F7B}" type="parTrans" cxnId="{F8633538-E6F1-4501-A361-B527809A0A31}">
      <dgm:prSet/>
      <dgm:spPr/>
      <dgm:t>
        <a:bodyPr/>
        <a:lstStyle/>
        <a:p>
          <a:endParaRPr lang="es-EC"/>
        </a:p>
      </dgm:t>
    </dgm:pt>
    <dgm:pt modelId="{DD4FBA92-210A-4A47-A10F-67B06FD05A98}" type="sibTrans" cxnId="{F8633538-E6F1-4501-A361-B527809A0A31}">
      <dgm:prSet/>
      <dgm:spPr/>
      <dgm:t>
        <a:bodyPr/>
        <a:lstStyle/>
        <a:p>
          <a:endParaRPr lang="es-EC"/>
        </a:p>
      </dgm:t>
    </dgm:pt>
    <dgm:pt modelId="{CE35F7D1-1ADE-45E7-8E91-6EB34C455C5A}">
      <dgm:prSet phldrT="[Texto]"/>
      <dgm:spPr/>
      <dgm:t>
        <a:bodyPr/>
        <a:lstStyle/>
        <a:p>
          <a:pPr algn="just"/>
          <a:r>
            <a:rPr lang="es-ES" i="0" spc="-5" dirty="0">
              <a:solidFill>
                <a:srgbClr val="767070"/>
              </a:solidFill>
              <a:latin typeface="Carlito"/>
              <a:cs typeface="Carlito"/>
            </a:rPr>
            <a:t>El Reglamento establece los mecanismos para el proceso de rendición de cuentas:</a:t>
          </a:r>
          <a:r>
            <a:rPr lang="es-ES" i="0" spc="-10" dirty="0">
              <a:solidFill>
                <a:srgbClr val="767070"/>
              </a:solidFill>
              <a:latin typeface="Carlito"/>
              <a:cs typeface="Carlito"/>
            </a:rPr>
            <a:t> </a:t>
          </a:r>
          <a:r>
            <a:rPr lang="es-ES" i="0" spc="-5" dirty="0">
              <a:solidFill>
                <a:srgbClr val="767070"/>
              </a:solidFill>
              <a:latin typeface="Carlito"/>
              <a:cs typeface="Carlito"/>
            </a:rPr>
            <a:t>procedimientos, </a:t>
          </a:r>
          <a:r>
            <a:rPr lang="es-ES" i="0" spc="-10" dirty="0">
              <a:solidFill>
                <a:srgbClr val="767070"/>
              </a:solidFill>
              <a:latin typeface="Carlito"/>
              <a:cs typeface="Carlito"/>
            </a:rPr>
            <a:t>cronograma,  contenidos </a:t>
          </a:r>
          <a:r>
            <a:rPr lang="es-ES" i="0" dirty="0">
              <a:solidFill>
                <a:srgbClr val="767070"/>
              </a:solidFill>
              <a:latin typeface="Carlito"/>
              <a:cs typeface="Carlito"/>
            </a:rPr>
            <a:t>y </a:t>
          </a:r>
          <a:r>
            <a:rPr lang="es-ES" i="0" spc="-10" dirty="0">
              <a:solidFill>
                <a:srgbClr val="767070"/>
              </a:solidFill>
              <a:latin typeface="Carlito"/>
              <a:cs typeface="Carlito"/>
            </a:rPr>
            <a:t>herramientas para evaluar </a:t>
          </a:r>
          <a:r>
            <a:rPr lang="es-ES" i="0" dirty="0">
              <a:solidFill>
                <a:srgbClr val="767070"/>
              </a:solidFill>
              <a:latin typeface="Carlito"/>
              <a:cs typeface="Carlito"/>
            </a:rPr>
            <a:t>la </a:t>
          </a:r>
          <a:r>
            <a:rPr lang="es-ES" i="0" spc="-5" dirty="0">
              <a:solidFill>
                <a:srgbClr val="767070"/>
              </a:solidFill>
              <a:latin typeface="Carlito"/>
              <a:cs typeface="Carlito"/>
            </a:rPr>
            <a:t>gestión pública.</a:t>
          </a:r>
          <a:endParaRPr lang="es-EC" i="0" dirty="0"/>
        </a:p>
      </dgm:t>
    </dgm:pt>
    <dgm:pt modelId="{DD8E2A20-5885-459B-AA08-7AC4467C3887}" type="parTrans" cxnId="{D8004F93-98C2-4E9D-A2E0-C278126D97DA}">
      <dgm:prSet/>
      <dgm:spPr/>
      <dgm:t>
        <a:bodyPr/>
        <a:lstStyle/>
        <a:p>
          <a:endParaRPr lang="es-EC"/>
        </a:p>
      </dgm:t>
    </dgm:pt>
    <dgm:pt modelId="{B5C0598B-A99C-468F-8E33-3BB2416F6E75}" type="sibTrans" cxnId="{D8004F93-98C2-4E9D-A2E0-C278126D97DA}">
      <dgm:prSet/>
      <dgm:spPr/>
      <dgm:t>
        <a:bodyPr/>
        <a:lstStyle/>
        <a:p>
          <a:endParaRPr lang="es-EC"/>
        </a:p>
      </dgm:t>
    </dgm:pt>
    <dgm:pt modelId="{C0CB8D01-8C2C-4055-B1F9-D795710810EA}">
      <dgm:prSet phldrT="[Texto]"/>
      <dgm:spPr/>
      <dgm:t>
        <a:bodyPr/>
        <a:lstStyle/>
        <a:p>
          <a:pPr algn="just"/>
          <a:r>
            <a:rPr lang="es-ES" spc="-5" dirty="0">
              <a:solidFill>
                <a:srgbClr val="767070"/>
              </a:solidFill>
              <a:latin typeface="Carlito"/>
              <a:cs typeface="Carlito"/>
            </a:rPr>
            <a:t>Las disposiciones son aplicables para todos los sujetos obligados </a:t>
          </a:r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a </a:t>
          </a:r>
          <a:r>
            <a:rPr lang="es-ES" spc="-10" dirty="0">
              <a:solidFill>
                <a:srgbClr val="767070"/>
              </a:solidFill>
              <a:latin typeface="Carlito"/>
              <a:cs typeface="Carlito"/>
            </a:rPr>
            <a:t>rendir cuentas, por lo que deberán elaborar </a:t>
          </a:r>
          <a:r>
            <a:rPr lang="es-ES" spc="-5" dirty="0">
              <a:solidFill>
                <a:srgbClr val="767070"/>
              </a:solidFill>
              <a:latin typeface="Carlito"/>
              <a:cs typeface="Carlito"/>
            </a:rPr>
            <a:t>un i</a:t>
          </a:r>
          <a:r>
            <a:rPr lang="es-ES" spc="-10" dirty="0">
              <a:solidFill>
                <a:srgbClr val="767070"/>
              </a:solidFill>
              <a:latin typeface="Carlito"/>
              <a:cs typeface="Carlito"/>
            </a:rPr>
            <a:t>nforme a</a:t>
          </a:r>
          <a:r>
            <a:rPr lang="es-ES" spc="-5" dirty="0">
              <a:solidFill>
                <a:srgbClr val="767070"/>
              </a:solidFill>
              <a:latin typeface="Carlito"/>
              <a:cs typeface="Carlito"/>
            </a:rPr>
            <a:t>nual </a:t>
          </a:r>
          <a:r>
            <a:rPr lang="es-ES" spc="5" dirty="0">
              <a:solidFill>
                <a:srgbClr val="767070"/>
              </a:solidFill>
              <a:latin typeface="Carlito"/>
              <a:cs typeface="Carlito"/>
            </a:rPr>
            <a:t>comprendido en</a:t>
          </a:r>
          <a:r>
            <a:rPr lang="es-ES" spc="-10" dirty="0">
              <a:solidFill>
                <a:srgbClr val="767070"/>
              </a:solidFill>
              <a:latin typeface="Carlito"/>
              <a:cs typeface="Carlito"/>
            </a:rPr>
            <a:t> </a:t>
          </a:r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el  </a:t>
          </a:r>
          <a:r>
            <a:rPr lang="es-ES" spc="-5" dirty="0">
              <a:solidFill>
                <a:srgbClr val="767070"/>
              </a:solidFill>
              <a:latin typeface="Carlito"/>
              <a:cs typeface="Carlito"/>
            </a:rPr>
            <a:t>periodo </a:t>
          </a:r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de </a:t>
          </a:r>
          <a:r>
            <a:rPr lang="es-ES" spc="-10" dirty="0">
              <a:solidFill>
                <a:srgbClr val="767070"/>
              </a:solidFill>
              <a:latin typeface="Carlito"/>
              <a:cs typeface="Carlito"/>
            </a:rPr>
            <a:t>gestión </a:t>
          </a:r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del año </a:t>
          </a:r>
          <a:r>
            <a:rPr lang="es-ES" spc="-5" dirty="0">
              <a:solidFill>
                <a:srgbClr val="767070"/>
              </a:solidFill>
              <a:latin typeface="Carlito"/>
              <a:cs typeface="Carlito"/>
            </a:rPr>
            <a:t>fiscal desde el </a:t>
          </a:r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1 </a:t>
          </a:r>
          <a:r>
            <a:rPr lang="es-ES" spc="-10" dirty="0">
              <a:solidFill>
                <a:srgbClr val="767070"/>
              </a:solidFill>
              <a:latin typeface="Carlito"/>
              <a:cs typeface="Carlito"/>
            </a:rPr>
            <a:t>de  </a:t>
          </a:r>
          <a:r>
            <a:rPr lang="es-ES" spc="-5" dirty="0">
              <a:solidFill>
                <a:srgbClr val="767070"/>
              </a:solidFill>
              <a:latin typeface="Carlito"/>
              <a:cs typeface="Carlito"/>
            </a:rPr>
            <a:t>enero </a:t>
          </a:r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al 31 de </a:t>
          </a:r>
          <a:r>
            <a:rPr lang="es-ES" spc="-5" dirty="0">
              <a:solidFill>
                <a:srgbClr val="767070"/>
              </a:solidFill>
              <a:latin typeface="Carlito"/>
              <a:cs typeface="Carlito"/>
            </a:rPr>
            <a:t>diciembre </a:t>
          </a:r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del</a:t>
          </a:r>
          <a:r>
            <a:rPr lang="es-ES" spc="-45" dirty="0">
              <a:solidFill>
                <a:srgbClr val="767070"/>
              </a:solidFill>
              <a:latin typeface="Carlito"/>
              <a:cs typeface="Carlito"/>
            </a:rPr>
            <a:t> </a:t>
          </a:r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2021.</a:t>
          </a:r>
          <a:endParaRPr lang="es-EC" dirty="0"/>
        </a:p>
      </dgm:t>
    </dgm:pt>
    <dgm:pt modelId="{3B5883A4-939C-409D-826F-A1D6113B5288}" type="parTrans" cxnId="{C488E2AB-16BD-4AE0-9F75-9CEB549D3D42}">
      <dgm:prSet/>
      <dgm:spPr/>
      <dgm:t>
        <a:bodyPr/>
        <a:lstStyle/>
        <a:p>
          <a:endParaRPr lang="es-EC"/>
        </a:p>
      </dgm:t>
    </dgm:pt>
    <dgm:pt modelId="{12351805-72A7-490D-9B15-097EC9F3923D}" type="sibTrans" cxnId="{C488E2AB-16BD-4AE0-9F75-9CEB549D3D42}">
      <dgm:prSet/>
      <dgm:spPr/>
      <dgm:t>
        <a:bodyPr/>
        <a:lstStyle/>
        <a:p>
          <a:endParaRPr lang="es-EC"/>
        </a:p>
      </dgm:t>
    </dgm:pt>
    <dgm:pt modelId="{4520C661-22F2-46E3-83AC-6CB9966D1A87}">
      <dgm:prSet phldrT="[Texto]"/>
      <dgm:spPr/>
      <dgm:t>
        <a:bodyPr/>
        <a:lstStyle/>
        <a:p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Se </a:t>
          </a:r>
          <a:r>
            <a:rPr lang="es-ES" spc="-10" dirty="0">
              <a:solidFill>
                <a:srgbClr val="767070"/>
              </a:solidFill>
              <a:latin typeface="Carlito"/>
              <a:cs typeface="Carlito"/>
            </a:rPr>
            <a:t>considerará cumplido </a:t>
          </a:r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el </a:t>
          </a:r>
          <a:r>
            <a:rPr lang="es-ES" spc="-10" dirty="0">
              <a:solidFill>
                <a:srgbClr val="767070"/>
              </a:solidFill>
              <a:latin typeface="Carlito"/>
              <a:cs typeface="Carlito"/>
            </a:rPr>
            <a:t>informe </a:t>
          </a:r>
          <a:r>
            <a:rPr lang="es-ES" spc="5" dirty="0">
              <a:solidFill>
                <a:srgbClr val="767070"/>
              </a:solidFill>
              <a:latin typeface="Carlito"/>
              <a:cs typeface="Carlito"/>
            </a:rPr>
            <a:t>de </a:t>
          </a:r>
          <a:r>
            <a:rPr lang="es-ES" spc="-5" dirty="0">
              <a:solidFill>
                <a:srgbClr val="767070"/>
              </a:solidFill>
              <a:latin typeface="Carlito"/>
              <a:cs typeface="Carlito"/>
            </a:rPr>
            <a:t>rendición </a:t>
          </a:r>
          <a:r>
            <a:rPr lang="es-ES" dirty="0">
              <a:solidFill>
                <a:srgbClr val="767070"/>
              </a:solidFill>
              <a:latin typeface="Carlito"/>
              <a:cs typeface="Carlito"/>
            </a:rPr>
            <a:t>de </a:t>
          </a:r>
          <a:r>
            <a:rPr lang="es-ES" spc="-10" dirty="0">
              <a:solidFill>
                <a:srgbClr val="767070"/>
              </a:solidFill>
              <a:latin typeface="Carlito"/>
              <a:cs typeface="Carlito"/>
            </a:rPr>
            <a:t>cuentas que se entregue al Consejo de Participación Ciudadana y Control Social, a través del sistema informático existente para el efecto.</a:t>
          </a:r>
          <a:endParaRPr lang="es-EC" dirty="0"/>
        </a:p>
      </dgm:t>
    </dgm:pt>
    <dgm:pt modelId="{B8EC5E39-FB59-4A03-B07A-4A534B682195}" type="parTrans" cxnId="{15CDED1F-C200-422B-ADBD-1D8B76FD5AF1}">
      <dgm:prSet/>
      <dgm:spPr/>
      <dgm:t>
        <a:bodyPr/>
        <a:lstStyle/>
        <a:p>
          <a:endParaRPr lang="es-EC"/>
        </a:p>
      </dgm:t>
    </dgm:pt>
    <dgm:pt modelId="{6CE451E3-ECD9-4D8D-AC9B-BF61047738A7}" type="sibTrans" cxnId="{15CDED1F-C200-422B-ADBD-1D8B76FD5AF1}">
      <dgm:prSet/>
      <dgm:spPr/>
      <dgm:t>
        <a:bodyPr/>
        <a:lstStyle/>
        <a:p>
          <a:endParaRPr lang="es-EC"/>
        </a:p>
      </dgm:t>
    </dgm:pt>
    <dgm:pt modelId="{ABE645E0-0694-4DB7-8200-732EB5EF2250}" type="pres">
      <dgm:prSet presAssocID="{6B4DB60C-11A3-4D2D-9AAC-09958570A9C7}" presName="vert0" presStyleCnt="0">
        <dgm:presLayoutVars>
          <dgm:dir/>
          <dgm:animOne val="branch"/>
          <dgm:animLvl val="lvl"/>
        </dgm:presLayoutVars>
      </dgm:prSet>
      <dgm:spPr/>
    </dgm:pt>
    <dgm:pt modelId="{860761FF-F141-4BE5-AD15-339A2D2F238B}" type="pres">
      <dgm:prSet presAssocID="{B6876A48-EBBF-4041-8C3E-919287B9E315}" presName="thickLine" presStyleLbl="alignNode1" presStyleIdx="0" presStyleCnt="1"/>
      <dgm:spPr/>
    </dgm:pt>
    <dgm:pt modelId="{F7DF2377-A8CE-4150-B051-BAA34558BB80}" type="pres">
      <dgm:prSet presAssocID="{B6876A48-EBBF-4041-8C3E-919287B9E315}" presName="horz1" presStyleCnt="0"/>
      <dgm:spPr/>
    </dgm:pt>
    <dgm:pt modelId="{BBCAF2FA-6389-4990-873D-B9D19E083897}" type="pres">
      <dgm:prSet presAssocID="{B6876A48-EBBF-4041-8C3E-919287B9E315}" presName="tx1" presStyleLbl="revTx" presStyleIdx="0" presStyleCnt="4"/>
      <dgm:spPr/>
    </dgm:pt>
    <dgm:pt modelId="{0812DEC5-7F25-44CA-8E6A-D09968ED8027}" type="pres">
      <dgm:prSet presAssocID="{B6876A48-EBBF-4041-8C3E-919287B9E315}" presName="vert1" presStyleCnt="0"/>
      <dgm:spPr/>
    </dgm:pt>
    <dgm:pt modelId="{0731A4FA-110A-4606-97F5-4250CCE50469}" type="pres">
      <dgm:prSet presAssocID="{CE35F7D1-1ADE-45E7-8E91-6EB34C455C5A}" presName="vertSpace2a" presStyleCnt="0"/>
      <dgm:spPr/>
    </dgm:pt>
    <dgm:pt modelId="{CD063939-E373-43F5-8EE7-B92C169DDDF9}" type="pres">
      <dgm:prSet presAssocID="{CE35F7D1-1ADE-45E7-8E91-6EB34C455C5A}" presName="horz2" presStyleCnt="0"/>
      <dgm:spPr/>
    </dgm:pt>
    <dgm:pt modelId="{B176AF6A-F366-464F-A676-05E687DF2526}" type="pres">
      <dgm:prSet presAssocID="{CE35F7D1-1ADE-45E7-8E91-6EB34C455C5A}" presName="horzSpace2" presStyleCnt="0"/>
      <dgm:spPr/>
    </dgm:pt>
    <dgm:pt modelId="{07F2FC5B-4D5B-4CC9-BBA6-F1695D4536D6}" type="pres">
      <dgm:prSet presAssocID="{CE35F7D1-1ADE-45E7-8E91-6EB34C455C5A}" presName="tx2" presStyleLbl="revTx" presStyleIdx="1" presStyleCnt="4"/>
      <dgm:spPr/>
    </dgm:pt>
    <dgm:pt modelId="{1A3B53E6-2800-47B7-B903-1AF11115B88F}" type="pres">
      <dgm:prSet presAssocID="{CE35F7D1-1ADE-45E7-8E91-6EB34C455C5A}" presName="vert2" presStyleCnt="0"/>
      <dgm:spPr/>
    </dgm:pt>
    <dgm:pt modelId="{C387C76C-3BF1-4BDE-8988-9E611B2734F4}" type="pres">
      <dgm:prSet presAssocID="{CE35F7D1-1ADE-45E7-8E91-6EB34C455C5A}" presName="thinLine2b" presStyleLbl="callout" presStyleIdx="0" presStyleCnt="3"/>
      <dgm:spPr/>
    </dgm:pt>
    <dgm:pt modelId="{95EB9AB9-BBF9-4B88-876F-709638106D41}" type="pres">
      <dgm:prSet presAssocID="{CE35F7D1-1ADE-45E7-8E91-6EB34C455C5A}" presName="vertSpace2b" presStyleCnt="0"/>
      <dgm:spPr/>
    </dgm:pt>
    <dgm:pt modelId="{C714017F-BB89-4869-BFEF-2711BFE8FAF5}" type="pres">
      <dgm:prSet presAssocID="{C0CB8D01-8C2C-4055-B1F9-D795710810EA}" presName="horz2" presStyleCnt="0"/>
      <dgm:spPr/>
    </dgm:pt>
    <dgm:pt modelId="{ED4F611A-08D0-4297-B2F4-26908E207FB8}" type="pres">
      <dgm:prSet presAssocID="{C0CB8D01-8C2C-4055-B1F9-D795710810EA}" presName="horzSpace2" presStyleCnt="0"/>
      <dgm:spPr/>
    </dgm:pt>
    <dgm:pt modelId="{E3EC910A-CFCF-4013-BF88-8508766EADA8}" type="pres">
      <dgm:prSet presAssocID="{C0CB8D01-8C2C-4055-B1F9-D795710810EA}" presName="tx2" presStyleLbl="revTx" presStyleIdx="2" presStyleCnt="4"/>
      <dgm:spPr/>
    </dgm:pt>
    <dgm:pt modelId="{5F9068C0-E95E-44A4-A698-278E5826E3B8}" type="pres">
      <dgm:prSet presAssocID="{C0CB8D01-8C2C-4055-B1F9-D795710810EA}" presName="vert2" presStyleCnt="0"/>
      <dgm:spPr/>
    </dgm:pt>
    <dgm:pt modelId="{41AE9FF1-1793-4F10-81A9-33DED1CAE343}" type="pres">
      <dgm:prSet presAssocID="{C0CB8D01-8C2C-4055-B1F9-D795710810EA}" presName="thinLine2b" presStyleLbl="callout" presStyleIdx="1" presStyleCnt="3"/>
      <dgm:spPr/>
    </dgm:pt>
    <dgm:pt modelId="{37A97BBE-FED4-47BB-B6EF-A6C0D207E2BD}" type="pres">
      <dgm:prSet presAssocID="{C0CB8D01-8C2C-4055-B1F9-D795710810EA}" presName="vertSpace2b" presStyleCnt="0"/>
      <dgm:spPr/>
    </dgm:pt>
    <dgm:pt modelId="{06493D4D-586F-4EFC-AAEB-91993ED2CD76}" type="pres">
      <dgm:prSet presAssocID="{4520C661-22F2-46E3-83AC-6CB9966D1A87}" presName="horz2" presStyleCnt="0"/>
      <dgm:spPr/>
    </dgm:pt>
    <dgm:pt modelId="{CBC9876D-BD8D-43CC-99F8-2556F1AEEA32}" type="pres">
      <dgm:prSet presAssocID="{4520C661-22F2-46E3-83AC-6CB9966D1A87}" presName="horzSpace2" presStyleCnt="0"/>
      <dgm:spPr/>
    </dgm:pt>
    <dgm:pt modelId="{F59D81F9-91E8-4326-923D-D4035DD118C3}" type="pres">
      <dgm:prSet presAssocID="{4520C661-22F2-46E3-83AC-6CB9966D1A87}" presName="tx2" presStyleLbl="revTx" presStyleIdx="3" presStyleCnt="4"/>
      <dgm:spPr/>
    </dgm:pt>
    <dgm:pt modelId="{CFBC20C2-5591-4BB6-A7B0-13E27EC2C66C}" type="pres">
      <dgm:prSet presAssocID="{4520C661-22F2-46E3-83AC-6CB9966D1A87}" presName="vert2" presStyleCnt="0"/>
      <dgm:spPr/>
    </dgm:pt>
    <dgm:pt modelId="{4D4F9216-6C8C-4845-8390-0F3449C6696F}" type="pres">
      <dgm:prSet presAssocID="{4520C661-22F2-46E3-83AC-6CB9966D1A87}" presName="thinLine2b" presStyleLbl="callout" presStyleIdx="2" presStyleCnt="3" custLinFactY="-363200" custLinFactNeighborY="-400000"/>
      <dgm:spPr/>
    </dgm:pt>
    <dgm:pt modelId="{DDB12740-D2E2-47FF-8E1E-2EE1C67A38C5}" type="pres">
      <dgm:prSet presAssocID="{4520C661-22F2-46E3-83AC-6CB9966D1A87}" presName="vertSpace2b" presStyleCnt="0"/>
      <dgm:spPr/>
    </dgm:pt>
  </dgm:ptLst>
  <dgm:cxnLst>
    <dgm:cxn modelId="{A8F79600-25E7-4C9C-A4AC-E20D51ABDE92}" type="presOf" srcId="{C0CB8D01-8C2C-4055-B1F9-D795710810EA}" destId="{E3EC910A-CFCF-4013-BF88-8508766EADA8}" srcOrd="0" destOrd="0" presId="urn:microsoft.com/office/officeart/2008/layout/LinedList"/>
    <dgm:cxn modelId="{BA84B51E-3649-4D44-9430-D6278ED626EE}" type="presOf" srcId="{6B4DB60C-11A3-4D2D-9AAC-09958570A9C7}" destId="{ABE645E0-0694-4DB7-8200-732EB5EF2250}" srcOrd="0" destOrd="0" presId="urn:microsoft.com/office/officeart/2008/layout/LinedList"/>
    <dgm:cxn modelId="{15CDED1F-C200-422B-ADBD-1D8B76FD5AF1}" srcId="{B6876A48-EBBF-4041-8C3E-919287B9E315}" destId="{4520C661-22F2-46E3-83AC-6CB9966D1A87}" srcOrd="2" destOrd="0" parTransId="{B8EC5E39-FB59-4A03-B07A-4A534B682195}" sibTransId="{6CE451E3-ECD9-4D8D-AC9B-BF61047738A7}"/>
    <dgm:cxn modelId="{F8633538-E6F1-4501-A361-B527809A0A31}" srcId="{6B4DB60C-11A3-4D2D-9AAC-09958570A9C7}" destId="{B6876A48-EBBF-4041-8C3E-919287B9E315}" srcOrd="0" destOrd="0" parTransId="{D0538516-DCC9-4A94-AC9F-AA1BF1229F7B}" sibTransId="{DD4FBA92-210A-4A47-A10F-67B06FD05A98}"/>
    <dgm:cxn modelId="{D238F839-38B3-42A4-8C93-A3FD6348ED9D}" type="presOf" srcId="{CE35F7D1-1ADE-45E7-8E91-6EB34C455C5A}" destId="{07F2FC5B-4D5B-4CC9-BBA6-F1695D4536D6}" srcOrd="0" destOrd="0" presId="urn:microsoft.com/office/officeart/2008/layout/LinedList"/>
    <dgm:cxn modelId="{D8004F93-98C2-4E9D-A2E0-C278126D97DA}" srcId="{B6876A48-EBBF-4041-8C3E-919287B9E315}" destId="{CE35F7D1-1ADE-45E7-8E91-6EB34C455C5A}" srcOrd="0" destOrd="0" parTransId="{DD8E2A20-5885-459B-AA08-7AC4467C3887}" sibTransId="{B5C0598B-A99C-468F-8E33-3BB2416F6E75}"/>
    <dgm:cxn modelId="{C488E2AB-16BD-4AE0-9F75-9CEB549D3D42}" srcId="{B6876A48-EBBF-4041-8C3E-919287B9E315}" destId="{C0CB8D01-8C2C-4055-B1F9-D795710810EA}" srcOrd="1" destOrd="0" parTransId="{3B5883A4-939C-409D-826F-A1D6113B5288}" sibTransId="{12351805-72A7-490D-9B15-097EC9F3923D}"/>
    <dgm:cxn modelId="{D6DBACC4-18E5-45A0-9407-68AF35BE27D4}" type="presOf" srcId="{B6876A48-EBBF-4041-8C3E-919287B9E315}" destId="{BBCAF2FA-6389-4990-873D-B9D19E083897}" srcOrd="0" destOrd="0" presId="urn:microsoft.com/office/officeart/2008/layout/LinedList"/>
    <dgm:cxn modelId="{5DBD18CD-5A07-4E57-A06E-4F3887461DDD}" type="presOf" srcId="{4520C661-22F2-46E3-83AC-6CB9966D1A87}" destId="{F59D81F9-91E8-4326-923D-D4035DD118C3}" srcOrd="0" destOrd="0" presId="urn:microsoft.com/office/officeart/2008/layout/LinedList"/>
    <dgm:cxn modelId="{9CC5447C-F801-425E-8228-720E37BDDD81}" type="presParOf" srcId="{ABE645E0-0694-4DB7-8200-732EB5EF2250}" destId="{860761FF-F141-4BE5-AD15-339A2D2F238B}" srcOrd="0" destOrd="0" presId="urn:microsoft.com/office/officeart/2008/layout/LinedList"/>
    <dgm:cxn modelId="{5B6DED4A-3215-4C39-8972-86E1CC4D917B}" type="presParOf" srcId="{ABE645E0-0694-4DB7-8200-732EB5EF2250}" destId="{F7DF2377-A8CE-4150-B051-BAA34558BB80}" srcOrd="1" destOrd="0" presId="urn:microsoft.com/office/officeart/2008/layout/LinedList"/>
    <dgm:cxn modelId="{5A8B7415-6436-4225-A72E-687091767E93}" type="presParOf" srcId="{F7DF2377-A8CE-4150-B051-BAA34558BB80}" destId="{BBCAF2FA-6389-4990-873D-B9D19E083897}" srcOrd="0" destOrd="0" presId="urn:microsoft.com/office/officeart/2008/layout/LinedList"/>
    <dgm:cxn modelId="{B0AB2075-6C59-4633-BCE8-C86A67FE1D7A}" type="presParOf" srcId="{F7DF2377-A8CE-4150-B051-BAA34558BB80}" destId="{0812DEC5-7F25-44CA-8E6A-D09968ED8027}" srcOrd="1" destOrd="0" presId="urn:microsoft.com/office/officeart/2008/layout/LinedList"/>
    <dgm:cxn modelId="{43BEDF76-97ED-46E7-8EE1-CE27EEFE34FF}" type="presParOf" srcId="{0812DEC5-7F25-44CA-8E6A-D09968ED8027}" destId="{0731A4FA-110A-4606-97F5-4250CCE50469}" srcOrd="0" destOrd="0" presId="urn:microsoft.com/office/officeart/2008/layout/LinedList"/>
    <dgm:cxn modelId="{61A0F33F-58EA-46A7-9C13-8428F68967AC}" type="presParOf" srcId="{0812DEC5-7F25-44CA-8E6A-D09968ED8027}" destId="{CD063939-E373-43F5-8EE7-B92C169DDDF9}" srcOrd="1" destOrd="0" presId="urn:microsoft.com/office/officeart/2008/layout/LinedList"/>
    <dgm:cxn modelId="{C0E00141-0628-44B7-A835-0E732BC04912}" type="presParOf" srcId="{CD063939-E373-43F5-8EE7-B92C169DDDF9}" destId="{B176AF6A-F366-464F-A676-05E687DF2526}" srcOrd="0" destOrd="0" presId="urn:microsoft.com/office/officeart/2008/layout/LinedList"/>
    <dgm:cxn modelId="{F01C1F92-FC59-479F-946A-A29BEE609D8F}" type="presParOf" srcId="{CD063939-E373-43F5-8EE7-B92C169DDDF9}" destId="{07F2FC5B-4D5B-4CC9-BBA6-F1695D4536D6}" srcOrd="1" destOrd="0" presId="urn:microsoft.com/office/officeart/2008/layout/LinedList"/>
    <dgm:cxn modelId="{9D99B73F-3907-443D-8881-C4F57E495B38}" type="presParOf" srcId="{CD063939-E373-43F5-8EE7-B92C169DDDF9}" destId="{1A3B53E6-2800-47B7-B903-1AF11115B88F}" srcOrd="2" destOrd="0" presId="urn:microsoft.com/office/officeart/2008/layout/LinedList"/>
    <dgm:cxn modelId="{BE0AEA18-90CE-4F74-BAD8-963FEB423D7F}" type="presParOf" srcId="{0812DEC5-7F25-44CA-8E6A-D09968ED8027}" destId="{C387C76C-3BF1-4BDE-8988-9E611B2734F4}" srcOrd="2" destOrd="0" presId="urn:microsoft.com/office/officeart/2008/layout/LinedList"/>
    <dgm:cxn modelId="{5684C022-C058-47CA-BE70-3BAD708DBF92}" type="presParOf" srcId="{0812DEC5-7F25-44CA-8E6A-D09968ED8027}" destId="{95EB9AB9-BBF9-4B88-876F-709638106D41}" srcOrd="3" destOrd="0" presId="urn:microsoft.com/office/officeart/2008/layout/LinedList"/>
    <dgm:cxn modelId="{BBCE0B44-1C4E-4998-AA4B-89403A820365}" type="presParOf" srcId="{0812DEC5-7F25-44CA-8E6A-D09968ED8027}" destId="{C714017F-BB89-4869-BFEF-2711BFE8FAF5}" srcOrd="4" destOrd="0" presId="urn:microsoft.com/office/officeart/2008/layout/LinedList"/>
    <dgm:cxn modelId="{3179A539-B193-40B5-BC56-378426EA09EB}" type="presParOf" srcId="{C714017F-BB89-4869-BFEF-2711BFE8FAF5}" destId="{ED4F611A-08D0-4297-B2F4-26908E207FB8}" srcOrd="0" destOrd="0" presId="urn:microsoft.com/office/officeart/2008/layout/LinedList"/>
    <dgm:cxn modelId="{0B7424C6-5DA9-4430-8F02-F8861F050CB5}" type="presParOf" srcId="{C714017F-BB89-4869-BFEF-2711BFE8FAF5}" destId="{E3EC910A-CFCF-4013-BF88-8508766EADA8}" srcOrd="1" destOrd="0" presId="urn:microsoft.com/office/officeart/2008/layout/LinedList"/>
    <dgm:cxn modelId="{9FF37FD1-04FE-495C-8E53-DB8C97A76A94}" type="presParOf" srcId="{C714017F-BB89-4869-BFEF-2711BFE8FAF5}" destId="{5F9068C0-E95E-44A4-A698-278E5826E3B8}" srcOrd="2" destOrd="0" presId="urn:microsoft.com/office/officeart/2008/layout/LinedList"/>
    <dgm:cxn modelId="{D68E09A8-B5DC-4E8D-8A59-1FEEB3C0F29D}" type="presParOf" srcId="{0812DEC5-7F25-44CA-8E6A-D09968ED8027}" destId="{41AE9FF1-1793-4F10-81A9-33DED1CAE343}" srcOrd="5" destOrd="0" presId="urn:microsoft.com/office/officeart/2008/layout/LinedList"/>
    <dgm:cxn modelId="{5F175897-CE4E-492B-A6C2-C56375F56DCD}" type="presParOf" srcId="{0812DEC5-7F25-44CA-8E6A-D09968ED8027}" destId="{37A97BBE-FED4-47BB-B6EF-A6C0D207E2BD}" srcOrd="6" destOrd="0" presId="urn:microsoft.com/office/officeart/2008/layout/LinedList"/>
    <dgm:cxn modelId="{DB105DB0-2B35-446C-9D58-34A710DF2973}" type="presParOf" srcId="{0812DEC5-7F25-44CA-8E6A-D09968ED8027}" destId="{06493D4D-586F-4EFC-AAEB-91993ED2CD76}" srcOrd="7" destOrd="0" presId="urn:microsoft.com/office/officeart/2008/layout/LinedList"/>
    <dgm:cxn modelId="{DBE633F9-34DE-4323-A0E2-952729A60940}" type="presParOf" srcId="{06493D4D-586F-4EFC-AAEB-91993ED2CD76}" destId="{CBC9876D-BD8D-43CC-99F8-2556F1AEEA32}" srcOrd="0" destOrd="0" presId="urn:microsoft.com/office/officeart/2008/layout/LinedList"/>
    <dgm:cxn modelId="{D63570E0-50FD-421E-B59B-7F7B01C31680}" type="presParOf" srcId="{06493D4D-586F-4EFC-AAEB-91993ED2CD76}" destId="{F59D81F9-91E8-4326-923D-D4035DD118C3}" srcOrd="1" destOrd="0" presId="urn:microsoft.com/office/officeart/2008/layout/LinedList"/>
    <dgm:cxn modelId="{A2365E03-B8DF-4547-BBB3-B44C2CBD8839}" type="presParOf" srcId="{06493D4D-586F-4EFC-AAEB-91993ED2CD76}" destId="{CFBC20C2-5591-4BB6-A7B0-13E27EC2C66C}" srcOrd="2" destOrd="0" presId="urn:microsoft.com/office/officeart/2008/layout/LinedList"/>
    <dgm:cxn modelId="{96839492-FB85-40D9-A644-02283985A69C}" type="presParOf" srcId="{0812DEC5-7F25-44CA-8E6A-D09968ED8027}" destId="{4D4F9216-6C8C-4845-8390-0F3449C6696F}" srcOrd="8" destOrd="0" presId="urn:microsoft.com/office/officeart/2008/layout/LinedList"/>
    <dgm:cxn modelId="{2DFEF272-F078-400C-990D-C84AF7753B3C}" type="presParOf" srcId="{0812DEC5-7F25-44CA-8E6A-D09968ED8027}" destId="{DDB12740-D2E2-47FF-8E1E-2EE1C67A38C5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944464-1081-4650-BA26-4B5E351B5C98}" type="doc">
      <dgm:prSet loTypeId="urn:microsoft.com/office/officeart/2005/8/layout/hList2" loCatId="relationship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BD4E5FC2-7A59-4B65-9537-25EDB59D7FB8}">
      <dgm:prSet phldrT="[Texto]"/>
      <dgm:spPr/>
      <dgm:t>
        <a:bodyPr/>
        <a:lstStyle/>
        <a:p>
          <a:r>
            <a:rPr lang="es-EC" dirty="0">
              <a:solidFill>
                <a:schemeClr val="tx1">
                  <a:lumMod val="85000"/>
                  <a:lumOff val="15000"/>
                </a:schemeClr>
              </a:solidFill>
            </a:rPr>
            <a:t>Fase 0</a:t>
          </a:r>
        </a:p>
      </dgm:t>
    </dgm:pt>
    <dgm:pt modelId="{D254727D-DEC0-47F7-A530-825CBAA5193C}" type="parTrans" cxnId="{AD24C835-BA2C-47E8-A981-CB5D3A094058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6738B0D4-FBAC-4D46-AA8E-41A813AAF916}" type="sibTrans" cxnId="{AD24C835-BA2C-47E8-A981-CB5D3A094058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C133FB90-8883-467F-B69A-B2E074DF0B80}">
      <dgm:prSet phldrT="[Texto]" custT="1"/>
      <dgm:spPr>
        <a:ln w="19050">
          <a:solidFill>
            <a:schemeClr val="bg1">
              <a:lumMod val="65000"/>
            </a:schemeClr>
          </a:solidFill>
        </a:ln>
      </dgm:spPr>
      <dgm:t>
        <a:bodyPr/>
        <a:lstStyle/>
        <a:p>
          <a:pPr algn="just"/>
          <a:r>
            <a:rPr lang="es-ES" sz="1400" spc="-5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Conformación </a:t>
          </a:r>
          <a:r>
            <a:rPr lang="es-ES" sz="1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del </a:t>
          </a:r>
          <a:r>
            <a:rPr lang="es-ES" sz="1400" spc="-1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equipo  </a:t>
          </a:r>
          <a:r>
            <a:rPr lang="es-ES" sz="1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 </a:t>
          </a:r>
          <a:r>
            <a:rPr lang="es-ES" sz="1400" spc="-5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rendición </a:t>
          </a:r>
          <a:r>
            <a:rPr lang="es-ES" sz="1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</a:t>
          </a:r>
          <a:r>
            <a:rPr lang="es-ES" sz="1400" spc="-55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 </a:t>
          </a:r>
          <a:r>
            <a:rPr lang="es-ES" sz="1400" spc="-5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cuentas</a:t>
          </a:r>
          <a:endParaRPr lang="es-EC" sz="1400" dirty="0">
            <a:solidFill>
              <a:schemeClr val="tx1">
                <a:lumMod val="85000"/>
                <a:lumOff val="15000"/>
              </a:schemeClr>
            </a:solidFill>
            <a:latin typeface="+mj-lt"/>
          </a:endParaRPr>
        </a:p>
      </dgm:t>
    </dgm:pt>
    <dgm:pt modelId="{9687A943-3F0C-4093-8C4B-9CA6E79EB849}" type="parTrans" cxnId="{F8B11F87-6243-4450-B56B-0392C8867B93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E4BB6121-0EFC-41C5-A51D-2F6CEC1D4BE5}" type="sibTrans" cxnId="{F8B11F87-6243-4450-B56B-0392C8867B93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344D1F5A-DE49-4B66-AD9C-91B388EEE060}">
      <dgm:prSet phldrT="[Texto]" custT="1"/>
      <dgm:spPr>
        <a:ln w="19050">
          <a:solidFill>
            <a:schemeClr val="bg1">
              <a:lumMod val="65000"/>
            </a:schemeClr>
          </a:solidFill>
        </a:ln>
      </dgm:spPr>
      <dgm:t>
        <a:bodyPr/>
        <a:lstStyle/>
        <a:p>
          <a:pPr algn="just"/>
          <a:r>
            <a:rPr lang="es-ES" sz="1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Diseño de la </a:t>
          </a:r>
          <a:r>
            <a:rPr lang="es-ES" sz="1400" spc="-15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propuesta  </a:t>
          </a:r>
          <a:r>
            <a:rPr lang="es-ES" sz="1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del </a:t>
          </a:r>
          <a:r>
            <a:rPr lang="es-ES" sz="1400" spc="-1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proceso </a:t>
          </a:r>
          <a:r>
            <a:rPr lang="es-ES" sz="1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 </a:t>
          </a:r>
          <a:r>
            <a:rPr lang="es-ES" sz="1400" spc="-5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rendición  </a:t>
          </a:r>
          <a:r>
            <a:rPr lang="es-ES" sz="1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</a:t>
          </a:r>
          <a:r>
            <a:rPr lang="es-ES" sz="1400" spc="-1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 </a:t>
          </a:r>
          <a:r>
            <a:rPr lang="es-ES" sz="1400" spc="-5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cuentas</a:t>
          </a:r>
          <a:endParaRPr lang="es-EC" sz="1400" dirty="0">
            <a:solidFill>
              <a:schemeClr val="tx1">
                <a:lumMod val="85000"/>
                <a:lumOff val="15000"/>
              </a:schemeClr>
            </a:solidFill>
            <a:latin typeface="+mj-lt"/>
          </a:endParaRPr>
        </a:p>
      </dgm:t>
    </dgm:pt>
    <dgm:pt modelId="{7069A400-E0BA-4714-94FE-8E3563F3C9D2}" type="parTrans" cxnId="{D8DDECDE-5CB0-49F8-BC76-9D505DEAFA34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3843C08-7CB4-4592-9B46-B322061D0397}" type="sibTrans" cxnId="{D8DDECDE-5CB0-49F8-BC76-9D505DEAFA34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079F87F4-8375-4549-8768-443B623FADDD}">
      <dgm:prSet phldrT="[Texto]"/>
      <dgm:spPr/>
      <dgm:t>
        <a:bodyPr/>
        <a:lstStyle/>
        <a:p>
          <a:r>
            <a:rPr lang="es-EC" dirty="0">
              <a:solidFill>
                <a:schemeClr val="tx1">
                  <a:lumMod val="85000"/>
                  <a:lumOff val="15000"/>
                </a:schemeClr>
              </a:solidFill>
            </a:rPr>
            <a:t>Fase 1</a:t>
          </a:r>
        </a:p>
      </dgm:t>
    </dgm:pt>
    <dgm:pt modelId="{56635F1E-70BF-40BE-B244-9EF6D340E18E}" type="parTrans" cxnId="{B0A4A5F6-1684-4C30-B2BB-477AF803FFAA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76B775E7-2F27-46D9-B42E-9085B39504B8}" type="sibTrans" cxnId="{B0A4A5F6-1684-4C30-B2BB-477AF803FFAA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266B5FB3-A9DE-4F79-86DD-47F1929D0354}">
      <dgm:prSet phldrT="[Texto]"/>
      <dgm:spPr>
        <a:ln w="19050">
          <a:solidFill>
            <a:schemeClr val="bg1">
              <a:lumMod val="65000"/>
            </a:schemeClr>
          </a:solidFill>
        </a:ln>
      </dgm:spPr>
      <dgm:t>
        <a:bodyPr/>
        <a:lstStyle/>
        <a:p>
          <a:pPr algn="l"/>
          <a:r>
            <a:rPr lang="es-EC" sz="1300" b="1" spc="-5">
              <a:solidFill>
                <a:schemeClr val="tx1">
                  <a:lumMod val="85000"/>
                  <a:lumOff val="15000"/>
                </a:schemeClr>
              </a:solidFill>
              <a:latin typeface="Carlito"/>
              <a:cs typeface="Carlito"/>
            </a:rPr>
            <a:t>ELABORACIÓN DEL</a:t>
          </a:r>
          <a:r>
            <a:rPr lang="es-EC" sz="1300" b="1" spc="-35">
              <a:solidFill>
                <a:schemeClr val="tx1">
                  <a:lumMod val="85000"/>
                  <a:lumOff val="15000"/>
                </a:schemeClr>
              </a:solidFill>
              <a:latin typeface="Carlito"/>
              <a:cs typeface="Carlito"/>
            </a:rPr>
            <a:t> </a:t>
          </a:r>
          <a:r>
            <a:rPr lang="es-EC" sz="1300" b="1" spc="-5">
              <a:solidFill>
                <a:schemeClr val="tx1">
                  <a:lumMod val="85000"/>
                  <a:lumOff val="15000"/>
                </a:schemeClr>
              </a:solidFill>
              <a:latin typeface="Carlito"/>
              <a:cs typeface="Carlito"/>
            </a:rPr>
            <a:t>INFORME</a:t>
          </a:r>
          <a:endParaRPr lang="es-EC" sz="13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37119639-6985-4716-BFFA-0A9EE9E091F8}" type="parTrans" cxnId="{0052727B-32AE-41D4-AE1E-47F2A283D7ED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068CEF88-D644-4D1F-8B04-47096E41F53C}" type="sibTrans" cxnId="{0052727B-32AE-41D4-AE1E-47F2A283D7ED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7BAA034B-AA7E-4C1A-8B60-36DD0B42AB69}">
      <dgm:prSet phldrT="[Texto]" custT="1"/>
      <dgm:spPr>
        <a:ln w="19050">
          <a:solidFill>
            <a:schemeClr val="bg1">
              <a:lumMod val="65000"/>
            </a:schemeClr>
          </a:solidFill>
        </a:ln>
      </dgm:spPr>
      <dgm:t>
        <a:bodyPr/>
        <a:lstStyle/>
        <a:p>
          <a:pPr algn="just"/>
          <a:r>
            <a:rPr lang="es-EC" sz="14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Evaluación </a:t>
          </a:r>
          <a:r>
            <a:rPr lang="es-EC" sz="140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 la</a:t>
          </a:r>
          <a:r>
            <a:rPr lang="es-EC" sz="1400" spc="-5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 </a:t>
          </a:r>
          <a:r>
            <a:rPr lang="es-EC" sz="14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Gestión</a:t>
          </a:r>
          <a:endParaRPr lang="es-EC" sz="1400" dirty="0">
            <a:solidFill>
              <a:schemeClr val="tx1">
                <a:lumMod val="85000"/>
                <a:lumOff val="15000"/>
              </a:schemeClr>
            </a:solidFill>
            <a:latin typeface="+mj-lt"/>
          </a:endParaRPr>
        </a:p>
      </dgm:t>
    </dgm:pt>
    <dgm:pt modelId="{00D4727C-4643-434E-BA23-7DAE864A5D7C}" type="parTrans" cxnId="{AD54EFFA-0C22-48BE-87A1-B39F1907E191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218CCD4E-520F-46F0-AA5C-8610E488F3DA}" type="sibTrans" cxnId="{AD54EFFA-0C22-48BE-87A1-B39F1907E191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3CB30BE7-78AC-4B34-8101-633A572E1DFD}">
      <dgm:prSet phldrT="[Texto]"/>
      <dgm:spPr/>
      <dgm:t>
        <a:bodyPr/>
        <a:lstStyle/>
        <a:p>
          <a:r>
            <a:rPr lang="es-EC" dirty="0">
              <a:solidFill>
                <a:schemeClr val="tx1">
                  <a:lumMod val="85000"/>
                  <a:lumOff val="15000"/>
                </a:schemeClr>
              </a:solidFill>
            </a:rPr>
            <a:t>Fase 2</a:t>
          </a:r>
        </a:p>
      </dgm:t>
    </dgm:pt>
    <dgm:pt modelId="{491586A4-1480-4E7F-B506-7978B6182398}" type="parTrans" cxnId="{EB92E477-1B50-4A7C-BA58-30BD6076E4B8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E2037BB4-A915-4FB9-9418-508303552980}" type="sibTrans" cxnId="{EB92E477-1B50-4A7C-BA58-30BD6076E4B8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71AB3BA5-4EEA-49E5-A83F-A0A5761B25D8}">
      <dgm:prSet phldrT="[Texto]" custT="1"/>
      <dgm:spPr>
        <a:ln w="19050">
          <a:solidFill>
            <a:schemeClr val="bg1">
              <a:lumMod val="65000"/>
            </a:schemeClr>
          </a:solidFill>
        </a:ln>
      </dgm:spPr>
      <dgm:t>
        <a:bodyPr/>
        <a:lstStyle/>
        <a:p>
          <a:pPr algn="just"/>
          <a:r>
            <a:rPr lang="es-ES" sz="1300" b="1" spc="-5">
              <a:solidFill>
                <a:schemeClr val="tx1">
                  <a:lumMod val="85000"/>
                  <a:lumOff val="15000"/>
                </a:schemeClr>
              </a:solidFill>
              <a:latin typeface="Carlito"/>
              <a:cs typeface="Carlito"/>
            </a:rPr>
            <a:t>PRESENTACIÓN DEL INFORME DE RENDICIÓN DE CUENTAS</a:t>
          </a:r>
          <a:endParaRPr lang="es-EC" sz="1300" b="1" spc="-5" dirty="0">
            <a:solidFill>
              <a:schemeClr val="tx1">
                <a:lumMod val="85000"/>
                <a:lumOff val="15000"/>
              </a:schemeClr>
            </a:solidFill>
            <a:latin typeface="Carlito"/>
            <a:cs typeface="Carlito"/>
          </a:endParaRPr>
        </a:p>
      </dgm:t>
    </dgm:pt>
    <dgm:pt modelId="{10A57E67-2976-4147-AE56-0858BA1E64F4}" type="parTrans" cxnId="{85A51B3B-A42B-47FE-90C6-570290E94BDF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49529010-2F45-4C87-8196-215654E9F368}" type="sibTrans" cxnId="{85A51B3B-A42B-47FE-90C6-570290E94BDF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0A66F9EA-C123-4898-821A-7FC670FC1142}">
      <dgm:prSet phldrT="[Texto]" custT="1"/>
      <dgm:spPr>
        <a:ln w="19050">
          <a:solidFill>
            <a:schemeClr val="bg1">
              <a:lumMod val="65000"/>
            </a:schemeClr>
          </a:solidFill>
        </a:ln>
      </dgm:spPr>
      <dgm:t>
        <a:bodyPr/>
        <a:lstStyle/>
        <a:p>
          <a:pPr algn="just"/>
          <a:r>
            <a:rPr lang="es-EC" sz="1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Presentación del Informe a la ciudadanía</a:t>
          </a:r>
        </a:p>
      </dgm:t>
    </dgm:pt>
    <dgm:pt modelId="{5013ACA0-D955-48AC-9315-5F48A507E1E1}" type="parTrans" cxnId="{68E32A2E-90A6-4C04-8A6E-EA6B6041D077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A3D7B902-7066-4BE4-B821-852DAD4C725D}" type="sibTrans" cxnId="{68E32A2E-90A6-4C04-8A6E-EA6B6041D077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D26BDE35-A7A5-4CE5-ABEC-F036F553E921}">
      <dgm:prSet phldrT="[Texto]"/>
      <dgm:spPr>
        <a:ln w="19050">
          <a:solidFill>
            <a:schemeClr val="bg1">
              <a:lumMod val="65000"/>
            </a:schemeClr>
          </a:solidFill>
        </a:ln>
      </dgm:spPr>
      <dgm:t>
        <a:bodyPr/>
        <a:lstStyle/>
        <a:p>
          <a:pPr algn="l"/>
          <a:r>
            <a:rPr lang="es-EC" sz="1300" b="1" spc="-5">
              <a:solidFill>
                <a:schemeClr val="tx1">
                  <a:lumMod val="85000"/>
                  <a:lumOff val="15000"/>
                </a:schemeClr>
              </a:solidFill>
              <a:latin typeface="Carlito"/>
              <a:cs typeface="Carlito"/>
            </a:rPr>
            <a:t>ORGANIZACIÓN INTERNA</a:t>
          </a:r>
          <a:endParaRPr lang="es-EC" sz="1300" b="1" spc="-5" dirty="0">
            <a:solidFill>
              <a:schemeClr val="tx1">
                <a:lumMod val="85000"/>
                <a:lumOff val="15000"/>
              </a:schemeClr>
            </a:solidFill>
            <a:latin typeface="Carlito"/>
            <a:cs typeface="Carlito"/>
          </a:endParaRPr>
        </a:p>
      </dgm:t>
    </dgm:pt>
    <dgm:pt modelId="{41068633-4B0D-4092-A3ED-2EB7CBD9F004}" type="parTrans" cxnId="{36F1AE9B-6D03-44B1-B794-A08354711247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8DEBC726-A061-46D1-B570-AF9B420B0BC2}" type="sibTrans" cxnId="{36F1AE9B-6D03-44B1-B794-A08354711247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92A2828-F193-4583-B1F7-2EC0A5482E00}">
      <dgm:prSet phldrT="[Texto]" custT="1"/>
      <dgm:spPr>
        <a:ln w="19050">
          <a:solidFill>
            <a:schemeClr val="bg1">
              <a:lumMod val="65000"/>
            </a:schemeClr>
          </a:solidFill>
        </a:ln>
      </dgm:spPr>
      <dgm:t>
        <a:bodyPr/>
        <a:lstStyle/>
        <a:p>
          <a:pPr algn="just"/>
          <a:r>
            <a:rPr lang="es-ES" sz="14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Ingreso </a:t>
          </a:r>
          <a:r>
            <a:rPr lang="es-ES" sz="140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 </a:t>
          </a:r>
          <a:r>
            <a:rPr lang="es-ES" sz="14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información  </a:t>
          </a:r>
          <a:r>
            <a:rPr lang="es-ES" sz="140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en el </a:t>
          </a:r>
          <a:r>
            <a:rPr lang="es-ES" sz="1400" spc="-1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formulario de  </a:t>
          </a:r>
          <a:r>
            <a:rPr lang="es-ES" sz="14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rendición </a:t>
          </a:r>
          <a:r>
            <a:rPr lang="es-ES" sz="140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</a:t>
          </a:r>
          <a:r>
            <a:rPr lang="es-ES" sz="1400" spc="-3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 </a:t>
          </a:r>
          <a:r>
            <a:rPr lang="es-ES" sz="14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cuentas</a:t>
          </a:r>
          <a:endParaRPr lang="es-EC" sz="1400" dirty="0">
            <a:solidFill>
              <a:schemeClr val="tx1">
                <a:lumMod val="85000"/>
                <a:lumOff val="15000"/>
              </a:schemeClr>
            </a:solidFill>
            <a:latin typeface="+mj-lt"/>
          </a:endParaRPr>
        </a:p>
      </dgm:t>
    </dgm:pt>
    <dgm:pt modelId="{711704E5-1063-4435-8881-E8BA1A3EB867}" type="parTrans" cxnId="{0647CE7A-D892-4CFA-88D9-1CB7BED37C92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FCBE869B-1BBE-4BA4-94EC-C00132AA7CB2}" type="sibTrans" cxnId="{0647CE7A-D892-4CFA-88D9-1CB7BED37C92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53F9DF76-C749-404F-A1DF-F8E4A4A90738}">
      <dgm:prSet phldrT="[Texto]" custT="1"/>
      <dgm:spPr>
        <a:ln w="19050">
          <a:solidFill>
            <a:schemeClr val="bg1">
              <a:lumMod val="65000"/>
            </a:schemeClr>
          </a:solidFill>
        </a:ln>
      </dgm:spPr>
      <dgm:t>
        <a:bodyPr/>
        <a:lstStyle/>
        <a:p>
          <a:pPr algn="just"/>
          <a:r>
            <a:rPr lang="es-ES" sz="14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Redacción </a:t>
          </a:r>
          <a:r>
            <a:rPr lang="es-ES" sz="140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del </a:t>
          </a:r>
          <a:r>
            <a:rPr lang="es-ES" sz="1400" spc="-1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Informe de  </a:t>
          </a:r>
          <a:r>
            <a:rPr lang="es-ES" sz="14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Rendición </a:t>
          </a:r>
          <a:r>
            <a:rPr lang="es-ES" sz="140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</a:t>
          </a:r>
          <a:r>
            <a:rPr lang="es-ES" sz="1400" spc="-2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 </a:t>
          </a:r>
          <a:r>
            <a:rPr lang="es-ES" sz="14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Cuentas</a:t>
          </a:r>
          <a:endParaRPr lang="es-EC" sz="1400" dirty="0">
            <a:solidFill>
              <a:schemeClr val="tx1">
                <a:lumMod val="85000"/>
                <a:lumOff val="15000"/>
              </a:schemeClr>
            </a:solidFill>
            <a:latin typeface="+mj-lt"/>
          </a:endParaRPr>
        </a:p>
      </dgm:t>
    </dgm:pt>
    <dgm:pt modelId="{8B6AF8D1-AF2E-4A70-85F8-DA8E5F2DA0A9}" type="parTrans" cxnId="{43250E09-26DF-4EED-A00F-F9457EDBF0AE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CBDCD422-8333-41CE-B8C6-7417A780BBF8}" type="sibTrans" cxnId="{43250E09-26DF-4EED-A00F-F9457EDBF0AE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B214BE9-0422-4CC4-BB65-6044085E2E7A}">
      <dgm:prSet phldrT="[Texto]"/>
      <dgm:spPr>
        <a:ln w="19050">
          <a:solidFill>
            <a:schemeClr val="bg1">
              <a:lumMod val="65000"/>
            </a:schemeClr>
          </a:solidFill>
        </a:ln>
      </dgm:spPr>
      <dgm:t>
        <a:bodyPr/>
        <a:lstStyle/>
        <a:p>
          <a:pPr algn="l"/>
          <a:endParaRPr lang="es-EC" sz="13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9C8D0CDC-1C59-4172-B543-E780D8A8D995}" type="parTrans" cxnId="{1DF65234-D286-4BCA-AB37-651FBC0E98AD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89C2F3E7-5294-414C-A2DB-B09BE077A610}" type="sibTrans" cxnId="{1DF65234-D286-4BCA-AB37-651FBC0E98AD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E60370B-468B-4396-A13E-7B37F5B9D6E1}">
      <dgm:prSet phldrT="[Texto]" custT="1"/>
      <dgm:spPr>
        <a:ln w="19050">
          <a:solidFill>
            <a:schemeClr val="bg1">
              <a:lumMod val="65000"/>
            </a:schemeClr>
          </a:solidFill>
        </a:ln>
      </dgm:spPr>
      <dgm:t>
        <a:bodyPr/>
        <a:lstStyle/>
        <a:p>
          <a:pPr algn="just"/>
          <a:r>
            <a:rPr lang="es-ES" sz="14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Socialización </a:t>
          </a:r>
          <a:r>
            <a:rPr lang="es-ES" sz="1400" spc="-1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interna </a:t>
          </a:r>
          <a:r>
            <a:rPr lang="es-ES" sz="140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y  </a:t>
          </a:r>
          <a:r>
            <a:rPr lang="es-ES" sz="14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aprobación del </a:t>
          </a:r>
          <a:r>
            <a:rPr lang="es-ES" sz="1400" spc="-1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Informe  </a:t>
          </a:r>
          <a:r>
            <a:rPr lang="es-ES" sz="140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 </a:t>
          </a:r>
          <a:r>
            <a:rPr lang="es-ES" sz="14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Rendición </a:t>
          </a:r>
          <a:r>
            <a:rPr lang="es-ES" sz="140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</a:t>
          </a:r>
          <a:r>
            <a:rPr lang="es-ES" sz="1400" spc="-5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 </a:t>
          </a:r>
          <a:r>
            <a:rPr lang="es-ES" sz="14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Cuentas</a:t>
          </a:r>
          <a:endParaRPr lang="es-EC" sz="1400" dirty="0">
            <a:solidFill>
              <a:schemeClr val="tx1">
                <a:lumMod val="85000"/>
                <a:lumOff val="15000"/>
              </a:schemeClr>
            </a:solidFill>
            <a:latin typeface="+mj-lt"/>
          </a:endParaRPr>
        </a:p>
      </dgm:t>
    </dgm:pt>
    <dgm:pt modelId="{72CB625E-BEB9-49DD-BEA0-5DBDD9EBF5D8}" type="parTrans" cxnId="{CE89EDC0-DFA2-46EA-8CB0-AA15C3610E90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E534F9E-E182-4E58-952C-024386250E77}" type="sibTrans" cxnId="{CE89EDC0-DFA2-46EA-8CB0-AA15C3610E90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A6DACE91-6789-4DD2-818D-1BB73612E9C6}">
      <dgm:prSet phldrT="[Texto]"/>
      <dgm:spPr/>
      <dgm:t>
        <a:bodyPr/>
        <a:lstStyle/>
        <a:p>
          <a:r>
            <a:rPr lang="es-EC" dirty="0">
              <a:solidFill>
                <a:schemeClr val="tx1">
                  <a:lumMod val="85000"/>
                  <a:lumOff val="15000"/>
                </a:schemeClr>
              </a:solidFill>
            </a:rPr>
            <a:t>Fase 3</a:t>
          </a:r>
        </a:p>
      </dgm:t>
    </dgm:pt>
    <dgm:pt modelId="{496DFD89-0141-404C-96EB-F88B2052F57A}" type="parTrans" cxnId="{816A8B8B-1374-4FA9-B5DB-8070AFE1943A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9D5DB398-9CC4-4909-95F7-5ABD6D5E81F2}" type="sibTrans" cxnId="{816A8B8B-1374-4FA9-B5DB-8070AFE1943A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2C641722-27C6-402E-A221-577DD9808E53}">
      <dgm:prSet custT="1"/>
      <dgm:spPr>
        <a:ln w="19050">
          <a:solidFill>
            <a:schemeClr val="bg1">
              <a:lumMod val="65000"/>
            </a:schemeClr>
          </a:solidFill>
        </a:ln>
      </dgm:spPr>
      <dgm:t>
        <a:bodyPr/>
        <a:lstStyle/>
        <a:p>
          <a:pPr algn="l"/>
          <a:r>
            <a:rPr lang="es-ES" sz="1300" b="1" spc="-5">
              <a:solidFill>
                <a:schemeClr val="tx1">
                  <a:lumMod val="85000"/>
                  <a:lumOff val="15000"/>
                </a:schemeClr>
              </a:solidFill>
              <a:latin typeface="Carlito"/>
              <a:cs typeface="Carlito"/>
            </a:rPr>
            <a:t>ENTREGA DEL INFORME DE RENDICIÓN DE CUENTAS AL CPCCS</a:t>
          </a:r>
          <a:endParaRPr lang="es-EC" sz="1300" b="1" spc="-5" dirty="0">
            <a:solidFill>
              <a:schemeClr val="tx1">
                <a:lumMod val="85000"/>
                <a:lumOff val="15000"/>
              </a:schemeClr>
            </a:solidFill>
            <a:latin typeface="Carlito"/>
            <a:cs typeface="Carlito"/>
          </a:endParaRPr>
        </a:p>
      </dgm:t>
    </dgm:pt>
    <dgm:pt modelId="{6CF00960-FFC7-44BC-9C10-4BC0318689BF}" type="parTrans" cxnId="{75C9BDB9-8D54-45C1-8914-D82EB62B57FD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4FB80722-241D-4194-9AE4-243A75B80B5C}" type="sibTrans" cxnId="{75C9BDB9-8D54-45C1-8914-D82EB62B57FD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2770E2D8-5090-4758-9A64-63FEE4925560}">
      <dgm:prSet custT="1"/>
      <dgm:spPr>
        <a:ln w="19050">
          <a:solidFill>
            <a:schemeClr val="bg1">
              <a:lumMod val="65000"/>
            </a:schemeClr>
          </a:solidFill>
        </a:ln>
      </dgm:spPr>
      <dgm:t>
        <a:bodyPr/>
        <a:lstStyle/>
        <a:p>
          <a:pPr algn="just"/>
          <a:r>
            <a:rPr lang="es-EC" sz="1400" b="0" spc="-5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Ingreso del Informe de Rendición de Cuentas en el sistema del CPCCS</a:t>
          </a:r>
        </a:p>
      </dgm:t>
    </dgm:pt>
    <dgm:pt modelId="{994F3196-25E7-460C-8AB3-D43039FF9C46}" type="parTrans" cxnId="{610B3375-AF41-47C2-BBF7-3079AEBB113C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6AFC76DC-EE02-4535-A70D-7D70697C0F35}" type="sibTrans" cxnId="{610B3375-AF41-47C2-BBF7-3079AEBB113C}">
      <dgm:prSet/>
      <dgm:spPr/>
      <dgm:t>
        <a:bodyPr/>
        <a:lstStyle/>
        <a:p>
          <a:endParaRPr lang="es-EC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9833CA1C-D2D1-4E11-8228-ED3B349CDB76}" type="pres">
      <dgm:prSet presAssocID="{A2944464-1081-4650-BA26-4B5E351B5C98}" presName="linearFlow" presStyleCnt="0">
        <dgm:presLayoutVars>
          <dgm:dir/>
          <dgm:animLvl val="lvl"/>
          <dgm:resizeHandles/>
        </dgm:presLayoutVars>
      </dgm:prSet>
      <dgm:spPr/>
    </dgm:pt>
    <dgm:pt modelId="{8E1D6B5B-F10D-46C3-BBC8-F5D74462E8EC}" type="pres">
      <dgm:prSet presAssocID="{BD4E5FC2-7A59-4B65-9537-25EDB59D7FB8}" presName="compositeNode" presStyleCnt="0">
        <dgm:presLayoutVars>
          <dgm:bulletEnabled val="1"/>
        </dgm:presLayoutVars>
      </dgm:prSet>
      <dgm:spPr/>
    </dgm:pt>
    <dgm:pt modelId="{232E8E98-71FD-483F-995D-978601E8A600}" type="pres">
      <dgm:prSet presAssocID="{BD4E5FC2-7A59-4B65-9537-25EDB59D7FB8}" presName="image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E0A06269-E537-4AA4-A8B2-538551E00E54}" type="pres">
      <dgm:prSet presAssocID="{BD4E5FC2-7A59-4B65-9537-25EDB59D7FB8}" presName="childNode" presStyleLbl="node1" presStyleIdx="0" presStyleCnt="4">
        <dgm:presLayoutVars>
          <dgm:bulletEnabled val="1"/>
        </dgm:presLayoutVars>
      </dgm:prSet>
      <dgm:spPr/>
    </dgm:pt>
    <dgm:pt modelId="{07FEC4F0-6AB8-464D-9A35-40613DD2C602}" type="pres">
      <dgm:prSet presAssocID="{BD4E5FC2-7A59-4B65-9537-25EDB59D7FB8}" presName="parentNode" presStyleLbl="revTx" presStyleIdx="0" presStyleCnt="4">
        <dgm:presLayoutVars>
          <dgm:chMax val="0"/>
          <dgm:bulletEnabled val="1"/>
        </dgm:presLayoutVars>
      </dgm:prSet>
      <dgm:spPr/>
    </dgm:pt>
    <dgm:pt modelId="{7371CB8B-067B-4FF3-9158-3DC95EAC44EF}" type="pres">
      <dgm:prSet presAssocID="{6738B0D4-FBAC-4D46-AA8E-41A813AAF916}" presName="sibTrans" presStyleCnt="0"/>
      <dgm:spPr/>
    </dgm:pt>
    <dgm:pt modelId="{B00922DF-0BF2-4A7E-B0E0-9BEB7BB631C9}" type="pres">
      <dgm:prSet presAssocID="{079F87F4-8375-4549-8768-443B623FADDD}" presName="compositeNode" presStyleCnt="0">
        <dgm:presLayoutVars>
          <dgm:bulletEnabled val="1"/>
        </dgm:presLayoutVars>
      </dgm:prSet>
      <dgm:spPr/>
    </dgm:pt>
    <dgm:pt modelId="{2F6764B2-1F7C-4513-8338-51E4B15545DA}" type="pres">
      <dgm:prSet presAssocID="{079F87F4-8375-4549-8768-443B623FADDD}" presName="image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0" r="-70000"/>
          </a:stretch>
        </a:blipFill>
      </dgm:spPr>
    </dgm:pt>
    <dgm:pt modelId="{A4928807-7D02-4F1B-9C34-C65DD5C5DA98}" type="pres">
      <dgm:prSet presAssocID="{079F87F4-8375-4549-8768-443B623FADDD}" presName="childNode" presStyleLbl="node1" presStyleIdx="1" presStyleCnt="4">
        <dgm:presLayoutVars>
          <dgm:bulletEnabled val="1"/>
        </dgm:presLayoutVars>
      </dgm:prSet>
      <dgm:spPr/>
    </dgm:pt>
    <dgm:pt modelId="{AF864A20-D4CC-4AAA-BC81-6E853475B33C}" type="pres">
      <dgm:prSet presAssocID="{079F87F4-8375-4549-8768-443B623FADDD}" presName="parentNode" presStyleLbl="revTx" presStyleIdx="1" presStyleCnt="4">
        <dgm:presLayoutVars>
          <dgm:chMax val="0"/>
          <dgm:bulletEnabled val="1"/>
        </dgm:presLayoutVars>
      </dgm:prSet>
      <dgm:spPr/>
    </dgm:pt>
    <dgm:pt modelId="{988ECCBC-E78C-45AF-A275-2E0C30F5CA45}" type="pres">
      <dgm:prSet presAssocID="{76B775E7-2F27-46D9-B42E-9085B39504B8}" presName="sibTrans" presStyleCnt="0"/>
      <dgm:spPr/>
    </dgm:pt>
    <dgm:pt modelId="{498F8C99-303D-4953-A1E8-AAB558416439}" type="pres">
      <dgm:prSet presAssocID="{3CB30BE7-78AC-4B34-8101-633A572E1DFD}" presName="compositeNode" presStyleCnt="0">
        <dgm:presLayoutVars>
          <dgm:bulletEnabled val="1"/>
        </dgm:presLayoutVars>
      </dgm:prSet>
      <dgm:spPr/>
    </dgm:pt>
    <dgm:pt modelId="{ED0E8627-D75D-4145-A48F-CE3B68EB1232}" type="pres">
      <dgm:prSet presAssocID="{3CB30BE7-78AC-4B34-8101-633A572E1DFD}" presName="image" presStyleLbl="fgImgPlace1" presStyleIdx="2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</dgm:spPr>
    </dgm:pt>
    <dgm:pt modelId="{6E68E260-5A59-46A2-8B23-E79DA6D9302B}" type="pres">
      <dgm:prSet presAssocID="{3CB30BE7-78AC-4B34-8101-633A572E1DFD}" presName="childNode" presStyleLbl="node1" presStyleIdx="2" presStyleCnt="4">
        <dgm:presLayoutVars>
          <dgm:bulletEnabled val="1"/>
        </dgm:presLayoutVars>
      </dgm:prSet>
      <dgm:spPr/>
    </dgm:pt>
    <dgm:pt modelId="{77FCAA74-DBB1-4213-A0B5-298BA446713F}" type="pres">
      <dgm:prSet presAssocID="{3CB30BE7-78AC-4B34-8101-633A572E1DFD}" presName="parentNode" presStyleLbl="revTx" presStyleIdx="2" presStyleCnt="4">
        <dgm:presLayoutVars>
          <dgm:chMax val="0"/>
          <dgm:bulletEnabled val="1"/>
        </dgm:presLayoutVars>
      </dgm:prSet>
      <dgm:spPr/>
    </dgm:pt>
    <dgm:pt modelId="{7AAB6CAC-8126-44A3-A27C-7A1145F20653}" type="pres">
      <dgm:prSet presAssocID="{E2037BB4-A915-4FB9-9418-508303552980}" presName="sibTrans" presStyleCnt="0"/>
      <dgm:spPr/>
    </dgm:pt>
    <dgm:pt modelId="{E9A8C925-9446-49ED-9942-9A85EFC97471}" type="pres">
      <dgm:prSet presAssocID="{A6DACE91-6789-4DD2-818D-1BB73612E9C6}" presName="compositeNode" presStyleCnt="0">
        <dgm:presLayoutVars>
          <dgm:bulletEnabled val="1"/>
        </dgm:presLayoutVars>
      </dgm:prSet>
      <dgm:spPr/>
    </dgm:pt>
    <dgm:pt modelId="{0F219230-3A5F-4705-939B-1E85C0F96605}" type="pres">
      <dgm:prSet presAssocID="{A6DACE91-6789-4DD2-818D-1BB73612E9C6}" presName="image" presStyleLbl="fgImgPlace1" presStyleIdx="3" presStyleCnt="4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7000" r="-27000"/>
          </a:stretch>
        </a:blipFill>
      </dgm:spPr>
    </dgm:pt>
    <dgm:pt modelId="{972001D8-466C-453F-8C88-36D16C147E87}" type="pres">
      <dgm:prSet presAssocID="{A6DACE91-6789-4DD2-818D-1BB73612E9C6}" presName="childNode" presStyleLbl="node1" presStyleIdx="3" presStyleCnt="4" custLinFactNeighborX="3449" custLinFactNeighborY="1152">
        <dgm:presLayoutVars>
          <dgm:bulletEnabled val="1"/>
        </dgm:presLayoutVars>
      </dgm:prSet>
      <dgm:spPr/>
    </dgm:pt>
    <dgm:pt modelId="{01E021CE-E0EB-440F-BF8F-06D285ED8CD7}" type="pres">
      <dgm:prSet presAssocID="{A6DACE91-6789-4DD2-818D-1BB73612E9C6}" presName="parentNode" presStyleLbl="revTx" presStyleIdx="3" presStyleCnt="4">
        <dgm:presLayoutVars>
          <dgm:chMax val="0"/>
          <dgm:bulletEnabled val="1"/>
        </dgm:presLayoutVars>
      </dgm:prSet>
      <dgm:spPr/>
    </dgm:pt>
  </dgm:ptLst>
  <dgm:cxnLst>
    <dgm:cxn modelId="{0CB24E00-5443-4BC1-B4C2-4F73632F00E4}" type="presOf" srcId="{D26BDE35-A7A5-4CE5-ABEC-F036F553E921}" destId="{E0A06269-E537-4AA4-A8B2-538551E00E54}" srcOrd="0" destOrd="0" presId="urn:microsoft.com/office/officeart/2005/8/layout/hList2"/>
    <dgm:cxn modelId="{43250E09-26DF-4EED-A00F-F9457EDBF0AE}" srcId="{079F87F4-8375-4549-8768-443B623FADDD}" destId="{53F9DF76-C749-404F-A1DF-F8E4A4A90738}" srcOrd="3" destOrd="0" parTransId="{8B6AF8D1-AF2E-4A70-85F8-DA8E5F2DA0A9}" sibTransId="{CBDCD422-8333-41CE-B8C6-7417A780BBF8}"/>
    <dgm:cxn modelId="{8431090E-0612-497C-AE9B-8833293F7DBB}" type="presOf" srcId="{266B5FB3-A9DE-4F79-86DD-47F1929D0354}" destId="{A4928807-7D02-4F1B-9C34-C65DD5C5DA98}" srcOrd="0" destOrd="0" presId="urn:microsoft.com/office/officeart/2005/8/layout/hList2"/>
    <dgm:cxn modelId="{68E32A2E-90A6-4C04-8A6E-EA6B6041D077}" srcId="{3CB30BE7-78AC-4B34-8101-633A572E1DFD}" destId="{0A66F9EA-C123-4898-821A-7FC670FC1142}" srcOrd="1" destOrd="0" parTransId="{5013ACA0-D955-48AC-9315-5F48A507E1E1}" sibTransId="{A3D7B902-7066-4BE4-B821-852DAD4C725D}"/>
    <dgm:cxn modelId="{3F340830-A1C9-48FF-BDB0-0CFDAB060B14}" type="presOf" srcId="{344D1F5A-DE49-4B66-AD9C-91B388EEE060}" destId="{E0A06269-E537-4AA4-A8B2-538551E00E54}" srcOrd="0" destOrd="2" presId="urn:microsoft.com/office/officeart/2005/8/layout/hList2"/>
    <dgm:cxn modelId="{B94DAD33-AC7B-4F76-AAF0-09205A5843EC}" type="presOf" srcId="{53F9DF76-C749-404F-A1DF-F8E4A4A90738}" destId="{A4928807-7D02-4F1B-9C34-C65DD5C5DA98}" srcOrd="0" destOrd="3" presId="urn:microsoft.com/office/officeart/2005/8/layout/hList2"/>
    <dgm:cxn modelId="{1DF65234-D286-4BCA-AB37-651FBC0E98AD}" srcId="{079F87F4-8375-4549-8768-443B623FADDD}" destId="{BB214BE9-0422-4CC4-BB65-6044085E2E7A}" srcOrd="5" destOrd="0" parTransId="{9C8D0CDC-1C59-4172-B543-E780D8A8D995}" sibTransId="{89C2F3E7-5294-414C-A2DB-B09BE077A610}"/>
    <dgm:cxn modelId="{AD24C835-BA2C-47E8-A981-CB5D3A094058}" srcId="{A2944464-1081-4650-BA26-4B5E351B5C98}" destId="{BD4E5FC2-7A59-4B65-9537-25EDB59D7FB8}" srcOrd="0" destOrd="0" parTransId="{D254727D-DEC0-47F7-A530-825CBAA5193C}" sibTransId="{6738B0D4-FBAC-4D46-AA8E-41A813AAF916}"/>
    <dgm:cxn modelId="{D2BDC338-FDDD-48CA-B54E-59E6769B2467}" type="presOf" srcId="{079F87F4-8375-4549-8768-443B623FADDD}" destId="{AF864A20-D4CC-4AAA-BC81-6E853475B33C}" srcOrd="0" destOrd="0" presId="urn:microsoft.com/office/officeart/2005/8/layout/hList2"/>
    <dgm:cxn modelId="{85A51B3B-A42B-47FE-90C6-570290E94BDF}" srcId="{3CB30BE7-78AC-4B34-8101-633A572E1DFD}" destId="{71AB3BA5-4EEA-49E5-A83F-A0A5761B25D8}" srcOrd="0" destOrd="0" parTransId="{10A57E67-2976-4147-AE56-0858BA1E64F4}" sibTransId="{49529010-2F45-4C87-8196-215654E9F368}"/>
    <dgm:cxn modelId="{D24F0264-5088-485D-9623-DB38A523508A}" type="presOf" srcId="{2770E2D8-5090-4758-9A64-63FEE4925560}" destId="{972001D8-466C-453F-8C88-36D16C147E87}" srcOrd="0" destOrd="1" presId="urn:microsoft.com/office/officeart/2005/8/layout/hList2"/>
    <dgm:cxn modelId="{FBA3FA67-0D74-4355-A2FF-382C0BD4D70E}" type="presOf" srcId="{C133FB90-8883-467F-B69A-B2E074DF0B80}" destId="{E0A06269-E537-4AA4-A8B2-538551E00E54}" srcOrd="0" destOrd="1" presId="urn:microsoft.com/office/officeart/2005/8/layout/hList2"/>
    <dgm:cxn modelId="{610B3375-AF41-47C2-BBF7-3079AEBB113C}" srcId="{A6DACE91-6789-4DD2-818D-1BB73612E9C6}" destId="{2770E2D8-5090-4758-9A64-63FEE4925560}" srcOrd="1" destOrd="0" parTransId="{994F3196-25E7-460C-8AB3-D43039FF9C46}" sibTransId="{6AFC76DC-EE02-4535-A70D-7D70697C0F35}"/>
    <dgm:cxn modelId="{EB92E477-1B50-4A7C-BA58-30BD6076E4B8}" srcId="{A2944464-1081-4650-BA26-4B5E351B5C98}" destId="{3CB30BE7-78AC-4B34-8101-633A572E1DFD}" srcOrd="2" destOrd="0" parTransId="{491586A4-1480-4E7F-B506-7978B6182398}" sibTransId="{E2037BB4-A915-4FB9-9418-508303552980}"/>
    <dgm:cxn modelId="{0647CE7A-D892-4CFA-88D9-1CB7BED37C92}" srcId="{079F87F4-8375-4549-8768-443B623FADDD}" destId="{B92A2828-F193-4583-B1F7-2EC0A5482E00}" srcOrd="2" destOrd="0" parTransId="{711704E5-1063-4435-8881-E8BA1A3EB867}" sibTransId="{FCBE869B-1BBE-4BA4-94EC-C00132AA7CB2}"/>
    <dgm:cxn modelId="{0052727B-32AE-41D4-AE1E-47F2A283D7ED}" srcId="{079F87F4-8375-4549-8768-443B623FADDD}" destId="{266B5FB3-A9DE-4F79-86DD-47F1929D0354}" srcOrd="0" destOrd="0" parTransId="{37119639-6985-4716-BFFA-0A9EE9E091F8}" sibTransId="{068CEF88-D644-4D1F-8B04-47096E41F53C}"/>
    <dgm:cxn modelId="{FA8D437F-DEAD-4C0E-80ED-05751BA5627D}" type="presOf" srcId="{BE60370B-468B-4396-A13E-7B37F5B9D6E1}" destId="{A4928807-7D02-4F1B-9C34-C65DD5C5DA98}" srcOrd="0" destOrd="4" presId="urn:microsoft.com/office/officeart/2005/8/layout/hList2"/>
    <dgm:cxn modelId="{F8B11F87-6243-4450-B56B-0392C8867B93}" srcId="{BD4E5FC2-7A59-4B65-9537-25EDB59D7FB8}" destId="{C133FB90-8883-467F-B69A-B2E074DF0B80}" srcOrd="1" destOrd="0" parTransId="{9687A943-3F0C-4093-8C4B-9CA6E79EB849}" sibTransId="{E4BB6121-0EFC-41C5-A51D-2F6CEC1D4BE5}"/>
    <dgm:cxn modelId="{7F1A2C8B-ABA4-4278-87A6-FB8ACCED609D}" type="presOf" srcId="{A6DACE91-6789-4DD2-818D-1BB73612E9C6}" destId="{01E021CE-E0EB-440F-BF8F-06D285ED8CD7}" srcOrd="0" destOrd="0" presId="urn:microsoft.com/office/officeart/2005/8/layout/hList2"/>
    <dgm:cxn modelId="{816A8B8B-1374-4FA9-B5DB-8070AFE1943A}" srcId="{A2944464-1081-4650-BA26-4B5E351B5C98}" destId="{A6DACE91-6789-4DD2-818D-1BB73612E9C6}" srcOrd="3" destOrd="0" parTransId="{496DFD89-0141-404C-96EB-F88B2052F57A}" sibTransId="{9D5DB398-9CC4-4909-95F7-5ABD6D5E81F2}"/>
    <dgm:cxn modelId="{6233858E-5765-4F7B-8673-46B8AFDDD551}" type="presOf" srcId="{BB214BE9-0422-4CC4-BB65-6044085E2E7A}" destId="{A4928807-7D02-4F1B-9C34-C65DD5C5DA98}" srcOrd="0" destOrd="5" presId="urn:microsoft.com/office/officeart/2005/8/layout/hList2"/>
    <dgm:cxn modelId="{12FE3E96-3904-4C7F-B5D9-D55152D7DB54}" type="presOf" srcId="{0A66F9EA-C123-4898-821A-7FC670FC1142}" destId="{6E68E260-5A59-46A2-8B23-E79DA6D9302B}" srcOrd="0" destOrd="1" presId="urn:microsoft.com/office/officeart/2005/8/layout/hList2"/>
    <dgm:cxn modelId="{0DD2EB97-3D96-46F9-9275-51633ABE4538}" type="presOf" srcId="{71AB3BA5-4EEA-49E5-A83F-A0A5761B25D8}" destId="{6E68E260-5A59-46A2-8B23-E79DA6D9302B}" srcOrd="0" destOrd="0" presId="urn:microsoft.com/office/officeart/2005/8/layout/hList2"/>
    <dgm:cxn modelId="{36F1AE9B-6D03-44B1-B794-A08354711247}" srcId="{BD4E5FC2-7A59-4B65-9537-25EDB59D7FB8}" destId="{D26BDE35-A7A5-4CE5-ABEC-F036F553E921}" srcOrd="0" destOrd="0" parTransId="{41068633-4B0D-4092-A3ED-2EB7CBD9F004}" sibTransId="{8DEBC726-A061-46D1-B570-AF9B420B0BC2}"/>
    <dgm:cxn modelId="{75C9BDB9-8D54-45C1-8914-D82EB62B57FD}" srcId="{A6DACE91-6789-4DD2-818D-1BB73612E9C6}" destId="{2C641722-27C6-402E-A221-577DD9808E53}" srcOrd="0" destOrd="0" parTransId="{6CF00960-FFC7-44BC-9C10-4BC0318689BF}" sibTransId="{4FB80722-241D-4194-9AE4-243A75B80B5C}"/>
    <dgm:cxn modelId="{CE89EDC0-DFA2-46EA-8CB0-AA15C3610E90}" srcId="{079F87F4-8375-4549-8768-443B623FADDD}" destId="{BE60370B-468B-4396-A13E-7B37F5B9D6E1}" srcOrd="4" destOrd="0" parTransId="{72CB625E-BEB9-49DD-BEA0-5DBDD9EBF5D8}" sibTransId="{BE534F9E-E182-4E58-952C-024386250E77}"/>
    <dgm:cxn modelId="{1003D2C5-B9DC-46C4-A825-F92D642DE20A}" type="presOf" srcId="{BD4E5FC2-7A59-4B65-9537-25EDB59D7FB8}" destId="{07FEC4F0-6AB8-464D-9A35-40613DD2C602}" srcOrd="0" destOrd="0" presId="urn:microsoft.com/office/officeart/2005/8/layout/hList2"/>
    <dgm:cxn modelId="{F6DC1AC6-858B-497F-8EDC-497093B90506}" type="presOf" srcId="{A2944464-1081-4650-BA26-4B5E351B5C98}" destId="{9833CA1C-D2D1-4E11-8228-ED3B349CDB76}" srcOrd="0" destOrd="0" presId="urn:microsoft.com/office/officeart/2005/8/layout/hList2"/>
    <dgm:cxn modelId="{E0ABBFC6-A591-4F99-83B5-E26E52105FEC}" type="presOf" srcId="{2C641722-27C6-402E-A221-577DD9808E53}" destId="{972001D8-466C-453F-8C88-36D16C147E87}" srcOrd="0" destOrd="0" presId="urn:microsoft.com/office/officeart/2005/8/layout/hList2"/>
    <dgm:cxn modelId="{413792D7-8E87-4D4B-B027-3CBEED89552D}" type="presOf" srcId="{B92A2828-F193-4583-B1F7-2EC0A5482E00}" destId="{A4928807-7D02-4F1B-9C34-C65DD5C5DA98}" srcOrd="0" destOrd="2" presId="urn:microsoft.com/office/officeart/2005/8/layout/hList2"/>
    <dgm:cxn modelId="{D8DDECDE-5CB0-49F8-BC76-9D505DEAFA34}" srcId="{BD4E5FC2-7A59-4B65-9537-25EDB59D7FB8}" destId="{344D1F5A-DE49-4B66-AD9C-91B388EEE060}" srcOrd="2" destOrd="0" parTransId="{7069A400-E0BA-4714-94FE-8E3563F3C9D2}" sibTransId="{B3843C08-7CB4-4592-9B46-B322061D0397}"/>
    <dgm:cxn modelId="{78232DE4-92A3-434C-9540-65D5781EA6F5}" type="presOf" srcId="{7BAA034B-AA7E-4C1A-8B60-36DD0B42AB69}" destId="{A4928807-7D02-4F1B-9C34-C65DD5C5DA98}" srcOrd="0" destOrd="1" presId="urn:microsoft.com/office/officeart/2005/8/layout/hList2"/>
    <dgm:cxn modelId="{98C9D7F3-BDFC-41CA-A380-42BBE3AEA78F}" type="presOf" srcId="{3CB30BE7-78AC-4B34-8101-633A572E1DFD}" destId="{77FCAA74-DBB1-4213-A0B5-298BA446713F}" srcOrd="0" destOrd="0" presId="urn:microsoft.com/office/officeart/2005/8/layout/hList2"/>
    <dgm:cxn modelId="{B0A4A5F6-1684-4C30-B2BB-477AF803FFAA}" srcId="{A2944464-1081-4650-BA26-4B5E351B5C98}" destId="{079F87F4-8375-4549-8768-443B623FADDD}" srcOrd="1" destOrd="0" parTransId="{56635F1E-70BF-40BE-B244-9EF6D340E18E}" sibTransId="{76B775E7-2F27-46D9-B42E-9085B39504B8}"/>
    <dgm:cxn modelId="{AD54EFFA-0C22-48BE-87A1-B39F1907E191}" srcId="{079F87F4-8375-4549-8768-443B623FADDD}" destId="{7BAA034B-AA7E-4C1A-8B60-36DD0B42AB69}" srcOrd="1" destOrd="0" parTransId="{00D4727C-4643-434E-BA23-7DAE864A5D7C}" sibTransId="{218CCD4E-520F-46F0-AA5C-8610E488F3DA}"/>
    <dgm:cxn modelId="{D43F9222-8728-402F-9242-91FCBB34DDA5}" type="presParOf" srcId="{9833CA1C-D2D1-4E11-8228-ED3B349CDB76}" destId="{8E1D6B5B-F10D-46C3-BBC8-F5D74462E8EC}" srcOrd="0" destOrd="0" presId="urn:microsoft.com/office/officeart/2005/8/layout/hList2"/>
    <dgm:cxn modelId="{523A665C-7CE0-494E-BAD6-E35709151174}" type="presParOf" srcId="{8E1D6B5B-F10D-46C3-BBC8-F5D74462E8EC}" destId="{232E8E98-71FD-483F-995D-978601E8A600}" srcOrd="0" destOrd="0" presId="urn:microsoft.com/office/officeart/2005/8/layout/hList2"/>
    <dgm:cxn modelId="{A991EF95-AC52-4F8E-8B2B-4C3D9644A52E}" type="presParOf" srcId="{8E1D6B5B-F10D-46C3-BBC8-F5D74462E8EC}" destId="{E0A06269-E537-4AA4-A8B2-538551E00E54}" srcOrd="1" destOrd="0" presId="urn:microsoft.com/office/officeart/2005/8/layout/hList2"/>
    <dgm:cxn modelId="{A86816FA-6B67-4E54-AEEF-9DEA1BDC5949}" type="presParOf" srcId="{8E1D6B5B-F10D-46C3-BBC8-F5D74462E8EC}" destId="{07FEC4F0-6AB8-464D-9A35-40613DD2C602}" srcOrd="2" destOrd="0" presId="urn:microsoft.com/office/officeart/2005/8/layout/hList2"/>
    <dgm:cxn modelId="{55F440D2-A455-47AB-95FF-25B2CB3FFDED}" type="presParOf" srcId="{9833CA1C-D2D1-4E11-8228-ED3B349CDB76}" destId="{7371CB8B-067B-4FF3-9158-3DC95EAC44EF}" srcOrd="1" destOrd="0" presId="urn:microsoft.com/office/officeart/2005/8/layout/hList2"/>
    <dgm:cxn modelId="{122E8E1B-8F67-46D1-8089-B0E0E9591AF0}" type="presParOf" srcId="{9833CA1C-D2D1-4E11-8228-ED3B349CDB76}" destId="{B00922DF-0BF2-4A7E-B0E0-9BEB7BB631C9}" srcOrd="2" destOrd="0" presId="urn:microsoft.com/office/officeart/2005/8/layout/hList2"/>
    <dgm:cxn modelId="{A2B09045-5181-42EC-A1D4-C71514CC2BA2}" type="presParOf" srcId="{B00922DF-0BF2-4A7E-B0E0-9BEB7BB631C9}" destId="{2F6764B2-1F7C-4513-8338-51E4B15545DA}" srcOrd="0" destOrd="0" presId="urn:microsoft.com/office/officeart/2005/8/layout/hList2"/>
    <dgm:cxn modelId="{4578B64F-2997-4B05-B00B-B49192C168AD}" type="presParOf" srcId="{B00922DF-0BF2-4A7E-B0E0-9BEB7BB631C9}" destId="{A4928807-7D02-4F1B-9C34-C65DD5C5DA98}" srcOrd="1" destOrd="0" presId="urn:microsoft.com/office/officeart/2005/8/layout/hList2"/>
    <dgm:cxn modelId="{A33B9972-B67B-4CAC-9EB4-30D3A7811E5A}" type="presParOf" srcId="{B00922DF-0BF2-4A7E-B0E0-9BEB7BB631C9}" destId="{AF864A20-D4CC-4AAA-BC81-6E853475B33C}" srcOrd="2" destOrd="0" presId="urn:microsoft.com/office/officeart/2005/8/layout/hList2"/>
    <dgm:cxn modelId="{0A26EE30-7154-48E2-8BD3-439CA00B0DFA}" type="presParOf" srcId="{9833CA1C-D2D1-4E11-8228-ED3B349CDB76}" destId="{988ECCBC-E78C-45AF-A275-2E0C30F5CA45}" srcOrd="3" destOrd="0" presId="urn:microsoft.com/office/officeart/2005/8/layout/hList2"/>
    <dgm:cxn modelId="{29C5BF9F-685E-4CE3-9031-DD5C4B4677E0}" type="presParOf" srcId="{9833CA1C-D2D1-4E11-8228-ED3B349CDB76}" destId="{498F8C99-303D-4953-A1E8-AAB558416439}" srcOrd="4" destOrd="0" presId="urn:microsoft.com/office/officeart/2005/8/layout/hList2"/>
    <dgm:cxn modelId="{9C371C43-55C8-40F9-B146-EFF633D803F8}" type="presParOf" srcId="{498F8C99-303D-4953-A1E8-AAB558416439}" destId="{ED0E8627-D75D-4145-A48F-CE3B68EB1232}" srcOrd="0" destOrd="0" presId="urn:microsoft.com/office/officeart/2005/8/layout/hList2"/>
    <dgm:cxn modelId="{98F5E280-B352-42C6-A96A-A01178B27692}" type="presParOf" srcId="{498F8C99-303D-4953-A1E8-AAB558416439}" destId="{6E68E260-5A59-46A2-8B23-E79DA6D9302B}" srcOrd="1" destOrd="0" presId="urn:microsoft.com/office/officeart/2005/8/layout/hList2"/>
    <dgm:cxn modelId="{486D494F-4450-4D4B-95A7-3E3006D025E7}" type="presParOf" srcId="{498F8C99-303D-4953-A1E8-AAB558416439}" destId="{77FCAA74-DBB1-4213-A0B5-298BA446713F}" srcOrd="2" destOrd="0" presId="urn:microsoft.com/office/officeart/2005/8/layout/hList2"/>
    <dgm:cxn modelId="{5BB92EEF-DD7C-42F6-8BB7-87F0AE289596}" type="presParOf" srcId="{9833CA1C-D2D1-4E11-8228-ED3B349CDB76}" destId="{7AAB6CAC-8126-44A3-A27C-7A1145F20653}" srcOrd="5" destOrd="0" presId="urn:microsoft.com/office/officeart/2005/8/layout/hList2"/>
    <dgm:cxn modelId="{D9B3B176-44F4-4485-AFD5-C680F6785C2F}" type="presParOf" srcId="{9833CA1C-D2D1-4E11-8228-ED3B349CDB76}" destId="{E9A8C925-9446-49ED-9942-9A85EFC97471}" srcOrd="6" destOrd="0" presId="urn:microsoft.com/office/officeart/2005/8/layout/hList2"/>
    <dgm:cxn modelId="{8322C933-4F78-4597-B539-5ACACDC0834A}" type="presParOf" srcId="{E9A8C925-9446-49ED-9942-9A85EFC97471}" destId="{0F219230-3A5F-4705-939B-1E85C0F96605}" srcOrd="0" destOrd="0" presId="urn:microsoft.com/office/officeart/2005/8/layout/hList2"/>
    <dgm:cxn modelId="{5E9751D8-27C7-473E-9309-AA4A857CCE72}" type="presParOf" srcId="{E9A8C925-9446-49ED-9942-9A85EFC97471}" destId="{972001D8-466C-453F-8C88-36D16C147E87}" srcOrd="1" destOrd="0" presId="urn:microsoft.com/office/officeart/2005/8/layout/hList2"/>
    <dgm:cxn modelId="{4478B0BD-BAD2-4EEA-82DA-914566FBACD0}" type="presParOf" srcId="{E9A8C925-9446-49ED-9942-9A85EFC97471}" destId="{01E021CE-E0EB-440F-BF8F-06D285ED8CD7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877881-3B55-4E0C-9135-48013FDA330B}">
      <dsp:nvSpPr>
        <dsp:cNvPr id="0" name=""/>
        <dsp:cNvSpPr/>
      </dsp:nvSpPr>
      <dsp:spPr>
        <a:xfrm>
          <a:off x="4205400" y="0"/>
          <a:ext cx="2146822" cy="214714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286760-F6BA-4BD6-A845-3088B2EB02DC}">
      <dsp:nvSpPr>
        <dsp:cNvPr id="0" name=""/>
        <dsp:cNvSpPr/>
      </dsp:nvSpPr>
      <dsp:spPr>
        <a:xfrm>
          <a:off x="0" y="656969"/>
          <a:ext cx="4261735" cy="5963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400" kern="1200" dirty="0"/>
            <a:t>Es un proceso sistemático y universal que involucra a autoridades y funcionarios para informar la gestión institucional.</a:t>
          </a:r>
        </a:p>
      </dsp:txBody>
      <dsp:txXfrm>
        <a:off x="0" y="656969"/>
        <a:ext cx="4261735" cy="596331"/>
      </dsp:txXfrm>
    </dsp:sp>
    <dsp:sp modelId="{349757DA-0118-4344-BC4A-B50CC83CABDA}">
      <dsp:nvSpPr>
        <dsp:cNvPr id="0" name=""/>
        <dsp:cNvSpPr/>
      </dsp:nvSpPr>
      <dsp:spPr>
        <a:xfrm>
          <a:off x="3609127" y="1233696"/>
          <a:ext cx="2146822" cy="214714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D9C887-815A-4690-95E2-666783699819}">
      <dsp:nvSpPr>
        <dsp:cNvPr id="0" name=""/>
        <dsp:cNvSpPr/>
      </dsp:nvSpPr>
      <dsp:spPr>
        <a:xfrm>
          <a:off x="5755339" y="1745430"/>
          <a:ext cx="3769656" cy="974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400" kern="1200" dirty="0"/>
            <a:t>Es un proceso participativo y oportuno  con un</a:t>
          </a:r>
        </a:p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400" kern="1200" dirty="0"/>
            <a:t> lenguaje asequible para todos.</a:t>
          </a:r>
        </a:p>
      </dsp:txBody>
      <dsp:txXfrm>
        <a:off x="5755339" y="1745430"/>
        <a:ext cx="3769656" cy="974769"/>
      </dsp:txXfrm>
    </dsp:sp>
    <dsp:sp modelId="{21A56609-1B82-43C6-8441-4A4F172547D5}">
      <dsp:nvSpPr>
        <dsp:cNvPr id="0" name=""/>
        <dsp:cNvSpPr/>
      </dsp:nvSpPr>
      <dsp:spPr>
        <a:xfrm>
          <a:off x="4358197" y="2615026"/>
          <a:ext cx="1844453" cy="184519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7F93A0-8253-4A78-8083-76FFF8A24E6C}">
      <dsp:nvSpPr>
        <dsp:cNvPr id="0" name=""/>
        <dsp:cNvSpPr/>
      </dsp:nvSpPr>
      <dsp:spPr>
        <a:xfrm>
          <a:off x="0" y="3269584"/>
          <a:ext cx="4267747" cy="5963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La Rendición de Cuentas se realizará una vez al año, considerando las solicitudes realizadas por la ciudadanía conforme a la Constitución y la Ley.</a:t>
          </a:r>
          <a:endParaRPr lang="es-EC" sz="1400" kern="1200" dirty="0"/>
        </a:p>
      </dsp:txBody>
      <dsp:txXfrm>
        <a:off x="0" y="3269584"/>
        <a:ext cx="4267747" cy="5963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1A4194-BF91-46E5-BA61-042997B2DAE2}">
      <dsp:nvSpPr>
        <dsp:cNvPr id="0" name=""/>
        <dsp:cNvSpPr/>
      </dsp:nvSpPr>
      <dsp:spPr>
        <a:xfrm>
          <a:off x="-5009650" y="-767546"/>
          <a:ext cx="5966179" cy="5966179"/>
        </a:xfrm>
        <a:prstGeom prst="blockArc">
          <a:avLst>
            <a:gd name="adj1" fmla="val 18900000"/>
            <a:gd name="adj2" fmla="val 2700000"/>
            <a:gd name="adj3" fmla="val 362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6EACEB-E655-4C6D-9A35-F4823D4FFB30}">
      <dsp:nvSpPr>
        <dsp:cNvPr id="0" name=""/>
        <dsp:cNvSpPr/>
      </dsp:nvSpPr>
      <dsp:spPr>
        <a:xfrm>
          <a:off x="456228" y="386750"/>
          <a:ext cx="6424345" cy="6816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082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spc="-5" dirty="0">
              <a:solidFill>
                <a:srgbClr val="767070"/>
              </a:solidFill>
              <a:latin typeface="Carlito"/>
              <a:cs typeface="Carlito"/>
            </a:rPr>
            <a:t>La </a:t>
          </a:r>
          <a:r>
            <a:rPr lang="es-ES" sz="1400" kern="1200" spc="-10" dirty="0">
              <a:solidFill>
                <a:srgbClr val="767070"/>
              </a:solidFill>
              <a:latin typeface="Carlito"/>
              <a:cs typeface="Carlito"/>
            </a:rPr>
            <a:t>interacción </a:t>
          </a:r>
          <a:r>
            <a:rPr lang="es-ES" sz="1400" kern="1200" dirty="0">
              <a:solidFill>
                <a:srgbClr val="767070"/>
              </a:solidFill>
              <a:latin typeface="Carlito"/>
              <a:cs typeface="Carlito"/>
            </a:rPr>
            <a:t>del I</a:t>
          </a:r>
          <a:r>
            <a:rPr lang="es-ES" sz="1400" kern="1200" spc="-10" dirty="0">
              <a:solidFill>
                <a:srgbClr val="767070"/>
              </a:solidFill>
              <a:latin typeface="Carlito"/>
              <a:cs typeface="Carlito"/>
            </a:rPr>
            <a:t>nforme </a:t>
          </a:r>
          <a:r>
            <a:rPr lang="es-ES" sz="1400" kern="1200" dirty="0">
              <a:solidFill>
                <a:srgbClr val="767070"/>
              </a:solidFill>
              <a:latin typeface="Carlito"/>
              <a:cs typeface="Carlito"/>
            </a:rPr>
            <a:t>de R</a:t>
          </a:r>
          <a:r>
            <a:rPr lang="es-ES" sz="1400" kern="1200" spc="-5" dirty="0">
              <a:solidFill>
                <a:srgbClr val="767070"/>
              </a:solidFill>
              <a:latin typeface="Carlito"/>
              <a:cs typeface="Carlito"/>
            </a:rPr>
            <a:t>endición </a:t>
          </a:r>
          <a:r>
            <a:rPr lang="es-ES" sz="1400" kern="1200" spc="-10" dirty="0">
              <a:solidFill>
                <a:srgbClr val="767070"/>
              </a:solidFill>
              <a:latin typeface="Carlito"/>
              <a:cs typeface="Carlito"/>
            </a:rPr>
            <a:t>de  C</a:t>
          </a:r>
          <a:r>
            <a:rPr lang="es-ES" sz="1400" kern="1200" spc="-5" dirty="0">
              <a:solidFill>
                <a:srgbClr val="767070"/>
              </a:solidFill>
              <a:latin typeface="Carlito"/>
              <a:cs typeface="Carlito"/>
            </a:rPr>
            <a:t>uentas </a:t>
          </a:r>
          <a:r>
            <a:rPr lang="es-ES" sz="1400" kern="1200" spc="-10" dirty="0">
              <a:solidFill>
                <a:srgbClr val="767070"/>
              </a:solidFill>
              <a:latin typeface="Carlito"/>
              <a:cs typeface="Carlito"/>
            </a:rPr>
            <a:t>será realizada a través de</a:t>
          </a:r>
          <a:r>
            <a:rPr lang="es-ES" sz="1400" kern="1200" dirty="0">
              <a:solidFill>
                <a:srgbClr val="767070"/>
              </a:solidFill>
              <a:latin typeface="Carlito"/>
              <a:cs typeface="Carlito"/>
            </a:rPr>
            <a:t> </a:t>
          </a:r>
          <a:r>
            <a:rPr lang="es-ES" sz="1400" kern="1200" spc="-5" dirty="0">
              <a:solidFill>
                <a:srgbClr val="767070"/>
              </a:solidFill>
              <a:latin typeface="Carlito"/>
              <a:cs typeface="Carlito"/>
            </a:rPr>
            <a:t>publicación </a:t>
          </a:r>
          <a:r>
            <a:rPr lang="es-ES" sz="1400" kern="1200" dirty="0">
              <a:solidFill>
                <a:srgbClr val="767070"/>
              </a:solidFill>
              <a:latin typeface="Carlito"/>
              <a:cs typeface="Carlito"/>
            </a:rPr>
            <a:t>en los portales institucionales.</a:t>
          </a:r>
          <a:endParaRPr lang="es-EC" sz="1400" kern="1200" dirty="0"/>
        </a:p>
      </dsp:txBody>
      <dsp:txXfrm>
        <a:off x="456228" y="386750"/>
        <a:ext cx="6424345" cy="681678"/>
      </dsp:txXfrm>
    </dsp:sp>
    <dsp:sp modelId="{D2F86877-53A4-4153-B76E-99362B9EC27D}">
      <dsp:nvSpPr>
        <dsp:cNvPr id="0" name=""/>
        <dsp:cNvSpPr/>
      </dsp:nvSpPr>
      <dsp:spPr>
        <a:xfrm>
          <a:off x="74828" y="255452"/>
          <a:ext cx="852097" cy="852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452AB0-69D9-4214-94F9-6382BCA2F76E}">
      <dsp:nvSpPr>
        <dsp:cNvPr id="0" name=""/>
        <dsp:cNvSpPr/>
      </dsp:nvSpPr>
      <dsp:spPr>
        <a:xfrm>
          <a:off x="891699" y="1363356"/>
          <a:ext cx="6033523" cy="6816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082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spc="-5" dirty="0">
              <a:solidFill>
                <a:srgbClr val="767070"/>
              </a:solidFill>
              <a:latin typeface="Carlito"/>
              <a:cs typeface="Carlito"/>
            </a:rPr>
            <a:t>Se realizará una </a:t>
          </a:r>
          <a:r>
            <a:rPr lang="es-ES" sz="1400" kern="1200" spc="-10" dirty="0">
              <a:solidFill>
                <a:srgbClr val="767070"/>
              </a:solidFill>
              <a:latin typeface="Carlito"/>
              <a:cs typeface="Carlito"/>
            </a:rPr>
            <a:t>retroalimentación </a:t>
          </a:r>
          <a:r>
            <a:rPr lang="es-ES" sz="1400" kern="1200" dirty="0">
              <a:solidFill>
                <a:srgbClr val="767070"/>
              </a:solidFill>
              <a:latin typeface="Carlito"/>
              <a:cs typeface="Carlito"/>
            </a:rPr>
            <a:t>de los  </a:t>
          </a:r>
          <a:r>
            <a:rPr lang="es-ES" sz="1400" kern="1200" spc="-5" dirty="0">
              <a:solidFill>
                <a:srgbClr val="767070"/>
              </a:solidFill>
              <a:latin typeface="Carlito"/>
              <a:cs typeface="Carlito"/>
            </a:rPr>
            <a:t>ciudadanos </a:t>
          </a:r>
          <a:r>
            <a:rPr lang="es-ES" sz="1400" kern="1200" dirty="0">
              <a:solidFill>
                <a:srgbClr val="767070"/>
              </a:solidFill>
              <a:latin typeface="Carlito"/>
              <a:cs typeface="Carlito"/>
            </a:rPr>
            <a:t>a </a:t>
          </a:r>
          <a:r>
            <a:rPr lang="es-ES" sz="1400" kern="1200" spc="-15" dirty="0">
              <a:solidFill>
                <a:srgbClr val="767070"/>
              </a:solidFill>
              <a:latin typeface="Carlito"/>
              <a:cs typeface="Carlito"/>
            </a:rPr>
            <a:t>través </a:t>
          </a:r>
          <a:r>
            <a:rPr lang="es-ES" sz="1400" kern="1200" spc="-5" dirty="0">
              <a:solidFill>
                <a:srgbClr val="767070"/>
              </a:solidFill>
              <a:latin typeface="Carlito"/>
              <a:cs typeface="Carlito"/>
            </a:rPr>
            <a:t>del portal institucional.</a:t>
          </a:r>
          <a:endParaRPr lang="es-EC" sz="1400" kern="1200" dirty="0"/>
        </a:p>
      </dsp:txBody>
      <dsp:txXfrm>
        <a:off x="891699" y="1363356"/>
        <a:ext cx="6033523" cy="681678"/>
      </dsp:txXfrm>
    </dsp:sp>
    <dsp:sp modelId="{73C4D24F-5EC2-46C3-AB87-F26BA239ADA7}">
      <dsp:nvSpPr>
        <dsp:cNvPr id="0" name=""/>
        <dsp:cNvSpPr/>
      </dsp:nvSpPr>
      <dsp:spPr>
        <a:xfrm>
          <a:off x="465650" y="1278146"/>
          <a:ext cx="852097" cy="852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04276A-F634-4870-B540-6968CD2F2C6D}">
      <dsp:nvSpPr>
        <dsp:cNvPr id="0" name=""/>
        <dsp:cNvSpPr/>
      </dsp:nvSpPr>
      <dsp:spPr>
        <a:xfrm>
          <a:off x="891699" y="2386051"/>
          <a:ext cx="6033523" cy="6816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082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rgbClr val="767070"/>
              </a:solidFill>
              <a:latin typeface="Carlito"/>
              <a:cs typeface="Carlito"/>
            </a:rPr>
            <a:t>De </a:t>
          </a:r>
          <a:r>
            <a:rPr lang="es-ES" sz="1400" kern="1200" spc="-5" dirty="0">
              <a:solidFill>
                <a:srgbClr val="767070"/>
              </a:solidFill>
              <a:latin typeface="Carlito"/>
              <a:cs typeface="Carlito"/>
            </a:rPr>
            <a:t>ser </a:t>
          </a:r>
          <a:r>
            <a:rPr lang="es-ES" sz="1400" kern="1200" dirty="0">
              <a:solidFill>
                <a:srgbClr val="767070"/>
              </a:solidFill>
              <a:latin typeface="Carlito"/>
              <a:cs typeface="Carlito"/>
            </a:rPr>
            <a:t>necesario </a:t>
          </a:r>
          <a:r>
            <a:rPr lang="es-ES" sz="1400" kern="1200" spc="-5" dirty="0">
              <a:solidFill>
                <a:srgbClr val="767070"/>
              </a:solidFill>
              <a:latin typeface="Carlito"/>
              <a:cs typeface="Carlito"/>
            </a:rPr>
            <a:t>se realizarán audiencias con </a:t>
          </a:r>
          <a:r>
            <a:rPr lang="es-ES" sz="1400" kern="1200" dirty="0">
              <a:solidFill>
                <a:srgbClr val="767070"/>
              </a:solidFill>
              <a:latin typeface="Carlito"/>
              <a:cs typeface="Carlito"/>
            </a:rPr>
            <a:t>los  ciudadanos en los </a:t>
          </a:r>
          <a:r>
            <a:rPr lang="es-ES" sz="1400" kern="1200" spc="-5" dirty="0">
              <a:solidFill>
                <a:srgbClr val="767070"/>
              </a:solidFill>
              <a:latin typeface="Carlito"/>
              <a:cs typeface="Carlito"/>
            </a:rPr>
            <a:t>locales</a:t>
          </a:r>
          <a:r>
            <a:rPr lang="es-ES" sz="1400" kern="1200" dirty="0">
              <a:solidFill>
                <a:srgbClr val="767070"/>
              </a:solidFill>
              <a:latin typeface="Carlito"/>
              <a:cs typeface="Carlito"/>
            </a:rPr>
            <a:t> </a:t>
          </a:r>
          <a:r>
            <a:rPr lang="es-ES" sz="1400" kern="1200" spc="-5" dirty="0">
              <a:solidFill>
                <a:srgbClr val="767070"/>
              </a:solidFill>
              <a:latin typeface="Carlito"/>
              <a:cs typeface="Carlito"/>
            </a:rPr>
            <a:t>institucionales.</a:t>
          </a:r>
          <a:endParaRPr lang="es-EC" sz="1400" kern="1200" dirty="0"/>
        </a:p>
      </dsp:txBody>
      <dsp:txXfrm>
        <a:off x="891699" y="2386051"/>
        <a:ext cx="6033523" cy="681678"/>
      </dsp:txXfrm>
    </dsp:sp>
    <dsp:sp modelId="{D70620B4-0B9F-4FD2-8695-E2CAD7E4B0FF}">
      <dsp:nvSpPr>
        <dsp:cNvPr id="0" name=""/>
        <dsp:cNvSpPr/>
      </dsp:nvSpPr>
      <dsp:spPr>
        <a:xfrm>
          <a:off x="465650" y="2300841"/>
          <a:ext cx="852097" cy="852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672616-AD3E-4D72-BFEB-4FB66A080420}">
      <dsp:nvSpPr>
        <dsp:cNvPr id="0" name=""/>
        <dsp:cNvSpPr/>
      </dsp:nvSpPr>
      <dsp:spPr>
        <a:xfrm>
          <a:off x="500877" y="3408745"/>
          <a:ext cx="6424345" cy="6816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082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rgbClr val="767070"/>
              </a:solidFill>
              <a:latin typeface="Carlito"/>
              <a:cs typeface="Carlito"/>
            </a:rPr>
            <a:t>Se </a:t>
          </a:r>
          <a:r>
            <a:rPr lang="es-ES" sz="1400" kern="1200" spc="-10" dirty="0">
              <a:solidFill>
                <a:srgbClr val="767070"/>
              </a:solidFill>
              <a:latin typeface="Carlito"/>
              <a:cs typeface="Carlito"/>
            </a:rPr>
            <a:t>prescindirá </a:t>
          </a:r>
          <a:r>
            <a:rPr lang="es-ES" sz="1400" kern="1200" dirty="0">
              <a:solidFill>
                <a:srgbClr val="767070"/>
              </a:solidFill>
              <a:latin typeface="Carlito"/>
              <a:cs typeface="Carlito"/>
            </a:rPr>
            <a:t>de la </a:t>
          </a:r>
          <a:r>
            <a:rPr lang="es-ES" sz="1400" kern="1200" spc="-10" dirty="0">
              <a:solidFill>
                <a:srgbClr val="767070"/>
              </a:solidFill>
              <a:latin typeface="Carlito"/>
              <a:cs typeface="Carlito"/>
            </a:rPr>
            <a:t>organización </a:t>
          </a:r>
          <a:r>
            <a:rPr lang="es-ES" sz="1400" kern="1200" dirty="0">
              <a:solidFill>
                <a:srgbClr val="767070"/>
              </a:solidFill>
              <a:latin typeface="Carlito"/>
              <a:cs typeface="Carlito"/>
            </a:rPr>
            <a:t>de </a:t>
          </a:r>
          <a:r>
            <a:rPr lang="es-ES" sz="1400" kern="1200" spc="-10" dirty="0">
              <a:solidFill>
                <a:srgbClr val="767070"/>
              </a:solidFill>
              <a:latin typeface="Carlito"/>
              <a:cs typeface="Carlito"/>
            </a:rPr>
            <a:t>eventos  </a:t>
          </a:r>
          <a:r>
            <a:rPr lang="es-ES" sz="1400" kern="1200" spc="-5" dirty="0">
              <a:solidFill>
                <a:srgbClr val="767070"/>
              </a:solidFill>
              <a:latin typeface="Carlito"/>
              <a:cs typeface="Carlito"/>
            </a:rPr>
            <a:t>destinados </a:t>
          </a:r>
          <a:r>
            <a:rPr lang="es-ES" sz="1400" kern="1200" dirty="0">
              <a:solidFill>
                <a:srgbClr val="767070"/>
              </a:solidFill>
              <a:latin typeface="Carlito"/>
              <a:cs typeface="Carlito"/>
            </a:rPr>
            <a:t>al </a:t>
          </a:r>
          <a:r>
            <a:rPr lang="es-ES" sz="1400" kern="1200" spc="-5" dirty="0">
              <a:solidFill>
                <a:srgbClr val="767070"/>
              </a:solidFill>
              <a:latin typeface="Carlito"/>
              <a:cs typeface="Carlito"/>
            </a:rPr>
            <a:t>fin </a:t>
          </a:r>
          <a:r>
            <a:rPr lang="es-ES" sz="1400" kern="1200" spc="-10" dirty="0">
              <a:solidFill>
                <a:srgbClr val="767070"/>
              </a:solidFill>
              <a:latin typeface="Carlito"/>
              <a:cs typeface="Carlito"/>
            </a:rPr>
            <a:t>exclusivo </a:t>
          </a:r>
          <a:r>
            <a:rPr lang="es-ES" sz="1400" kern="1200" dirty="0">
              <a:solidFill>
                <a:srgbClr val="767070"/>
              </a:solidFill>
              <a:latin typeface="Carlito"/>
              <a:cs typeface="Carlito"/>
            </a:rPr>
            <a:t>de Rendición de Cuentas que incurran en uso de recursos públicos o de promoción.</a:t>
          </a:r>
          <a:endParaRPr lang="es-EC" sz="1400" kern="1200" dirty="0"/>
        </a:p>
      </dsp:txBody>
      <dsp:txXfrm>
        <a:off x="500877" y="3408745"/>
        <a:ext cx="6424345" cy="681678"/>
      </dsp:txXfrm>
    </dsp:sp>
    <dsp:sp modelId="{F030CE46-40D0-4CB4-93B1-DD7DF492AB02}">
      <dsp:nvSpPr>
        <dsp:cNvPr id="0" name=""/>
        <dsp:cNvSpPr/>
      </dsp:nvSpPr>
      <dsp:spPr>
        <a:xfrm>
          <a:off x="74828" y="3323536"/>
          <a:ext cx="852097" cy="852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0761FF-F141-4BE5-AD15-339A2D2F238B}">
      <dsp:nvSpPr>
        <dsp:cNvPr id="0" name=""/>
        <dsp:cNvSpPr/>
      </dsp:nvSpPr>
      <dsp:spPr>
        <a:xfrm>
          <a:off x="0" y="0"/>
          <a:ext cx="1056336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CAF2FA-6389-4990-873D-B9D19E083897}">
      <dsp:nvSpPr>
        <dsp:cNvPr id="0" name=""/>
        <dsp:cNvSpPr/>
      </dsp:nvSpPr>
      <dsp:spPr>
        <a:xfrm>
          <a:off x="0" y="0"/>
          <a:ext cx="2112673" cy="4178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6500" kern="1200" dirty="0"/>
        </a:p>
      </dsp:txBody>
      <dsp:txXfrm>
        <a:off x="0" y="0"/>
        <a:ext cx="2112673" cy="4178530"/>
      </dsp:txXfrm>
    </dsp:sp>
    <dsp:sp modelId="{07F2FC5B-4D5B-4CC9-BBA6-F1695D4536D6}">
      <dsp:nvSpPr>
        <dsp:cNvPr id="0" name=""/>
        <dsp:cNvSpPr/>
      </dsp:nvSpPr>
      <dsp:spPr>
        <a:xfrm>
          <a:off x="2271123" y="65289"/>
          <a:ext cx="8292243" cy="1305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i="0" kern="1200" spc="-5" dirty="0">
              <a:solidFill>
                <a:srgbClr val="767070"/>
              </a:solidFill>
              <a:latin typeface="Carlito"/>
              <a:cs typeface="Carlito"/>
            </a:rPr>
            <a:t>El Reglamento establece los mecanismos para el proceso de rendición de cuentas:</a:t>
          </a:r>
          <a:r>
            <a:rPr lang="es-ES" sz="2000" i="0" kern="1200" spc="-10" dirty="0">
              <a:solidFill>
                <a:srgbClr val="767070"/>
              </a:solidFill>
              <a:latin typeface="Carlito"/>
              <a:cs typeface="Carlito"/>
            </a:rPr>
            <a:t> </a:t>
          </a:r>
          <a:r>
            <a:rPr lang="es-ES" sz="2000" i="0" kern="1200" spc="-5" dirty="0">
              <a:solidFill>
                <a:srgbClr val="767070"/>
              </a:solidFill>
              <a:latin typeface="Carlito"/>
              <a:cs typeface="Carlito"/>
            </a:rPr>
            <a:t>procedimientos, </a:t>
          </a:r>
          <a:r>
            <a:rPr lang="es-ES" sz="2000" i="0" kern="1200" spc="-10" dirty="0">
              <a:solidFill>
                <a:srgbClr val="767070"/>
              </a:solidFill>
              <a:latin typeface="Carlito"/>
              <a:cs typeface="Carlito"/>
            </a:rPr>
            <a:t>cronograma,  contenidos </a:t>
          </a:r>
          <a:r>
            <a:rPr lang="es-ES" sz="2000" i="0" kern="1200" dirty="0">
              <a:solidFill>
                <a:srgbClr val="767070"/>
              </a:solidFill>
              <a:latin typeface="Carlito"/>
              <a:cs typeface="Carlito"/>
            </a:rPr>
            <a:t>y </a:t>
          </a:r>
          <a:r>
            <a:rPr lang="es-ES" sz="2000" i="0" kern="1200" spc="-10" dirty="0">
              <a:solidFill>
                <a:srgbClr val="767070"/>
              </a:solidFill>
              <a:latin typeface="Carlito"/>
              <a:cs typeface="Carlito"/>
            </a:rPr>
            <a:t>herramientas para evaluar </a:t>
          </a:r>
          <a:r>
            <a:rPr lang="es-ES" sz="2000" i="0" kern="1200" dirty="0">
              <a:solidFill>
                <a:srgbClr val="767070"/>
              </a:solidFill>
              <a:latin typeface="Carlito"/>
              <a:cs typeface="Carlito"/>
            </a:rPr>
            <a:t>la </a:t>
          </a:r>
          <a:r>
            <a:rPr lang="es-ES" sz="2000" i="0" kern="1200" spc="-5" dirty="0">
              <a:solidFill>
                <a:srgbClr val="767070"/>
              </a:solidFill>
              <a:latin typeface="Carlito"/>
              <a:cs typeface="Carlito"/>
            </a:rPr>
            <a:t>gestión pública.</a:t>
          </a:r>
          <a:endParaRPr lang="es-EC" sz="2000" i="0" kern="1200" dirty="0"/>
        </a:p>
      </dsp:txBody>
      <dsp:txXfrm>
        <a:off x="2271123" y="65289"/>
        <a:ext cx="8292243" cy="1305790"/>
      </dsp:txXfrm>
    </dsp:sp>
    <dsp:sp modelId="{C387C76C-3BF1-4BDE-8988-9E611B2734F4}">
      <dsp:nvSpPr>
        <dsp:cNvPr id="0" name=""/>
        <dsp:cNvSpPr/>
      </dsp:nvSpPr>
      <dsp:spPr>
        <a:xfrm>
          <a:off x="2112673" y="1371080"/>
          <a:ext cx="84506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EC910A-CFCF-4013-BF88-8508766EADA8}">
      <dsp:nvSpPr>
        <dsp:cNvPr id="0" name=""/>
        <dsp:cNvSpPr/>
      </dsp:nvSpPr>
      <dsp:spPr>
        <a:xfrm>
          <a:off x="2271123" y="1436369"/>
          <a:ext cx="8292243" cy="1305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spc="-5" dirty="0">
              <a:solidFill>
                <a:srgbClr val="767070"/>
              </a:solidFill>
              <a:latin typeface="Carlito"/>
              <a:cs typeface="Carlito"/>
            </a:rPr>
            <a:t>Las disposiciones son aplicables para todos los sujetos obligados </a:t>
          </a:r>
          <a:r>
            <a:rPr lang="es-ES" sz="2000" kern="1200" dirty="0">
              <a:solidFill>
                <a:srgbClr val="767070"/>
              </a:solidFill>
              <a:latin typeface="Carlito"/>
              <a:cs typeface="Carlito"/>
            </a:rPr>
            <a:t>a </a:t>
          </a:r>
          <a:r>
            <a:rPr lang="es-ES" sz="2000" kern="1200" spc="-10" dirty="0">
              <a:solidFill>
                <a:srgbClr val="767070"/>
              </a:solidFill>
              <a:latin typeface="Carlito"/>
              <a:cs typeface="Carlito"/>
            </a:rPr>
            <a:t>rendir cuentas, por lo que deberán elaborar </a:t>
          </a:r>
          <a:r>
            <a:rPr lang="es-ES" sz="2000" kern="1200" spc="-5" dirty="0">
              <a:solidFill>
                <a:srgbClr val="767070"/>
              </a:solidFill>
              <a:latin typeface="Carlito"/>
              <a:cs typeface="Carlito"/>
            </a:rPr>
            <a:t>un i</a:t>
          </a:r>
          <a:r>
            <a:rPr lang="es-ES" sz="2000" kern="1200" spc="-10" dirty="0">
              <a:solidFill>
                <a:srgbClr val="767070"/>
              </a:solidFill>
              <a:latin typeface="Carlito"/>
              <a:cs typeface="Carlito"/>
            </a:rPr>
            <a:t>nforme a</a:t>
          </a:r>
          <a:r>
            <a:rPr lang="es-ES" sz="2000" kern="1200" spc="-5" dirty="0">
              <a:solidFill>
                <a:srgbClr val="767070"/>
              </a:solidFill>
              <a:latin typeface="Carlito"/>
              <a:cs typeface="Carlito"/>
            </a:rPr>
            <a:t>nual </a:t>
          </a:r>
          <a:r>
            <a:rPr lang="es-ES" sz="2000" kern="1200" spc="5" dirty="0">
              <a:solidFill>
                <a:srgbClr val="767070"/>
              </a:solidFill>
              <a:latin typeface="Carlito"/>
              <a:cs typeface="Carlito"/>
            </a:rPr>
            <a:t>comprendido en</a:t>
          </a:r>
          <a:r>
            <a:rPr lang="es-ES" sz="2000" kern="1200" spc="-10" dirty="0">
              <a:solidFill>
                <a:srgbClr val="767070"/>
              </a:solidFill>
              <a:latin typeface="Carlito"/>
              <a:cs typeface="Carlito"/>
            </a:rPr>
            <a:t> </a:t>
          </a:r>
          <a:r>
            <a:rPr lang="es-ES" sz="2000" kern="1200" dirty="0">
              <a:solidFill>
                <a:srgbClr val="767070"/>
              </a:solidFill>
              <a:latin typeface="Carlito"/>
              <a:cs typeface="Carlito"/>
            </a:rPr>
            <a:t>el  </a:t>
          </a:r>
          <a:r>
            <a:rPr lang="es-ES" sz="2000" kern="1200" spc="-5" dirty="0">
              <a:solidFill>
                <a:srgbClr val="767070"/>
              </a:solidFill>
              <a:latin typeface="Carlito"/>
              <a:cs typeface="Carlito"/>
            </a:rPr>
            <a:t>periodo </a:t>
          </a:r>
          <a:r>
            <a:rPr lang="es-ES" sz="2000" kern="1200" dirty="0">
              <a:solidFill>
                <a:srgbClr val="767070"/>
              </a:solidFill>
              <a:latin typeface="Carlito"/>
              <a:cs typeface="Carlito"/>
            </a:rPr>
            <a:t>de </a:t>
          </a:r>
          <a:r>
            <a:rPr lang="es-ES" sz="2000" kern="1200" spc="-10" dirty="0">
              <a:solidFill>
                <a:srgbClr val="767070"/>
              </a:solidFill>
              <a:latin typeface="Carlito"/>
              <a:cs typeface="Carlito"/>
            </a:rPr>
            <a:t>gestión </a:t>
          </a:r>
          <a:r>
            <a:rPr lang="es-ES" sz="2000" kern="1200" dirty="0">
              <a:solidFill>
                <a:srgbClr val="767070"/>
              </a:solidFill>
              <a:latin typeface="Carlito"/>
              <a:cs typeface="Carlito"/>
            </a:rPr>
            <a:t>del año </a:t>
          </a:r>
          <a:r>
            <a:rPr lang="es-ES" sz="2000" kern="1200" spc="-5" dirty="0">
              <a:solidFill>
                <a:srgbClr val="767070"/>
              </a:solidFill>
              <a:latin typeface="Carlito"/>
              <a:cs typeface="Carlito"/>
            </a:rPr>
            <a:t>fiscal desde el </a:t>
          </a:r>
          <a:r>
            <a:rPr lang="es-ES" sz="2000" kern="1200" dirty="0">
              <a:solidFill>
                <a:srgbClr val="767070"/>
              </a:solidFill>
              <a:latin typeface="Carlito"/>
              <a:cs typeface="Carlito"/>
            </a:rPr>
            <a:t>1 </a:t>
          </a:r>
          <a:r>
            <a:rPr lang="es-ES" sz="2000" kern="1200" spc="-10" dirty="0">
              <a:solidFill>
                <a:srgbClr val="767070"/>
              </a:solidFill>
              <a:latin typeface="Carlito"/>
              <a:cs typeface="Carlito"/>
            </a:rPr>
            <a:t>de  </a:t>
          </a:r>
          <a:r>
            <a:rPr lang="es-ES" sz="2000" kern="1200" spc="-5" dirty="0">
              <a:solidFill>
                <a:srgbClr val="767070"/>
              </a:solidFill>
              <a:latin typeface="Carlito"/>
              <a:cs typeface="Carlito"/>
            </a:rPr>
            <a:t>enero </a:t>
          </a:r>
          <a:r>
            <a:rPr lang="es-ES" sz="2000" kern="1200" dirty="0">
              <a:solidFill>
                <a:srgbClr val="767070"/>
              </a:solidFill>
              <a:latin typeface="Carlito"/>
              <a:cs typeface="Carlito"/>
            </a:rPr>
            <a:t>al 31 de </a:t>
          </a:r>
          <a:r>
            <a:rPr lang="es-ES" sz="2000" kern="1200" spc="-5" dirty="0">
              <a:solidFill>
                <a:srgbClr val="767070"/>
              </a:solidFill>
              <a:latin typeface="Carlito"/>
              <a:cs typeface="Carlito"/>
            </a:rPr>
            <a:t>diciembre </a:t>
          </a:r>
          <a:r>
            <a:rPr lang="es-ES" sz="2000" kern="1200" dirty="0">
              <a:solidFill>
                <a:srgbClr val="767070"/>
              </a:solidFill>
              <a:latin typeface="Carlito"/>
              <a:cs typeface="Carlito"/>
            </a:rPr>
            <a:t>del</a:t>
          </a:r>
          <a:r>
            <a:rPr lang="es-ES" sz="2000" kern="1200" spc="-45" dirty="0">
              <a:solidFill>
                <a:srgbClr val="767070"/>
              </a:solidFill>
              <a:latin typeface="Carlito"/>
              <a:cs typeface="Carlito"/>
            </a:rPr>
            <a:t> </a:t>
          </a:r>
          <a:r>
            <a:rPr lang="es-ES" sz="2000" kern="1200" dirty="0">
              <a:solidFill>
                <a:srgbClr val="767070"/>
              </a:solidFill>
              <a:latin typeface="Carlito"/>
              <a:cs typeface="Carlito"/>
            </a:rPr>
            <a:t>2021.</a:t>
          </a:r>
          <a:endParaRPr lang="es-EC" sz="2000" kern="1200" dirty="0"/>
        </a:p>
      </dsp:txBody>
      <dsp:txXfrm>
        <a:off x="2271123" y="1436369"/>
        <a:ext cx="8292243" cy="1305790"/>
      </dsp:txXfrm>
    </dsp:sp>
    <dsp:sp modelId="{41AE9FF1-1793-4F10-81A9-33DED1CAE343}">
      <dsp:nvSpPr>
        <dsp:cNvPr id="0" name=""/>
        <dsp:cNvSpPr/>
      </dsp:nvSpPr>
      <dsp:spPr>
        <a:xfrm>
          <a:off x="2112673" y="2742160"/>
          <a:ext cx="84506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9D81F9-91E8-4326-923D-D4035DD118C3}">
      <dsp:nvSpPr>
        <dsp:cNvPr id="0" name=""/>
        <dsp:cNvSpPr/>
      </dsp:nvSpPr>
      <dsp:spPr>
        <a:xfrm>
          <a:off x="2271123" y="2807449"/>
          <a:ext cx="8292243" cy="1305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solidFill>
                <a:srgbClr val="767070"/>
              </a:solidFill>
              <a:latin typeface="Carlito"/>
              <a:cs typeface="Carlito"/>
            </a:rPr>
            <a:t>Se </a:t>
          </a:r>
          <a:r>
            <a:rPr lang="es-ES" sz="2000" kern="1200" spc="-10" dirty="0">
              <a:solidFill>
                <a:srgbClr val="767070"/>
              </a:solidFill>
              <a:latin typeface="Carlito"/>
              <a:cs typeface="Carlito"/>
            </a:rPr>
            <a:t>considerará cumplido </a:t>
          </a:r>
          <a:r>
            <a:rPr lang="es-ES" sz="2000" kern="1200" dirty="0">
              <a:solidFill>
                <a:srgbClr val="767070"/>
              </a:solidFill>
              <a:latin typeface="Carlito"/>
              <a:cs typeface="Carlito"/>
            </a:rPr>
            <a:t>el </a:t>
          </a:r>
          <a:r>
            <a:rPr lang="es-ES" sz="2000" kern="1200" spc="-10" dirty="0">
              <a:solidFill>
                <a:srgbClr val="767070"/>
              </a:solidFill>
              <a:latin typeface="Carlito"/>
              <a:cs typeface="Carlito"/>
            </a:rPr>
            <a:t>informe </a:t>
          </a:r>
          <a:r>
            <a:rPr lang="es-ES" sz="2000" kern="1200" spc="5" dirty="0">
              <a:solidFill>
                <a:srgbClr val="767070"/>
              </a:solidFill>
              <a:latin typeface="Carlito"/>
              <a:cs typeface="Carlito"/>
            </a:rPr>
            <a:t>de </a:t>
          </a:r>
          <a:r>
            <a:rPr lang="es-ES" sz="2000" kern="1200" spc="-5" dirty="0">
              <a:solidFill>
                <a:srgbClr val="767070"/>
              </a:solidFill>
              <a:latin typeface="Carlito"/>
              <a:cs typeface="Carlito"/>
            </a:rPr>
            <a:t>rendición </a:t>
          </a:r>
          <a:r>
            <a:rPr lang="es-ES" sz="2000" kern="1200" dirty="0">
              <a:solidFill>
                <a:srgbClr val="767070"/>
              </a:solidFill>
              <a:latin typeface="Carlito"/>
              <a:cs typeface="Carlito"/>
            </a:rPr>
            <a:t>de </a:t>
          </a:r>
          <a:r>
            <a:rPr lang="es-ES" sz="2000" kern="1200" spc="-10" dirty="0">
              <a:solidFill>
                <a:srgbClr val="767070"/>
              </a:solidFill>
              <a:latin typeface="Carlito"/>
              <a:cs typeface="Carlito"/>
            </a:rPr>
            <a:t>cuentas que se entregue al Consejo de Participación Ciudadana y Control Social, a través del sistema informático existente para el efecto.</a:t>
          </a:r>
          <a:endParaRPr lang="es-EC" sz="2000" kern="1200" dirty="0"/>
        </a:p>
      </dsp:txBody>
      <dsp:txXfrm>
        <a:off x="2271123" y="2807449"/>
        <a:ext cx="8292243" cy="1305790"/>
      </dsp:txXfrm>
    </dsp:sp>
    <dsp:sp modelId="{4D4F9216-6C8C-4845-8390-0F3449C6696F}">
      <dsp:nvSpPr>
        <dsp:cNvPr id="0" name=""/>
        <dsp:cNvSpPr/>
      </dsp:nvSpPr>
      <dsp:spPr>
        <a:xfrm>
          <a:off x="2112673" y="3721330"/>
          <a:ext cx="84506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FEC4F0-6AB8-464D-9A35-40613DD2C602}">
      <dsp:nvSpPr>
        <dsp:cNvPr id="0" name=""/>
        <dsp:cNvSpPr/>
      </dsp:nvSpPr>
      <dsp:spPr>
        <a:xfrm rot="16200000">
          <a:off x="-1555623" y="2380782"/>
          <a:ext cx="3618441" cy="382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37723" bIns="0" numCol="1" spcCol="1270" anchor="t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700" kern="1200" dirty="0">
              <a:solidFill>
                <a:schemeClr val="tx1">
                  <a:lumMod val="85000"/>
                  <a:lumOff val="15000"/>
                </a:schemeClr>
              </a:solidFill>
            </a:rPr>
            <a:t>Fase 0</a:t>
          </a:r>
        </a:p>
      </dsp:txBody>
      <dsp:txXfrm>
        <a:off x="-1555623" y="2380782"/>
        <a:ext cx="3618441" cy="382929"/>
      </dsp:txXfrm>
    </dsp:sp>
    <dsp:sp modelId="{E0A06269-E537-4AA4-A8B2-538551E00E54}">
      <dsp:nvSpPr>
        <dsp:cNvPr id="0" name=""/>
        <dsp:cNvSpPr/>
      </dsp:nvSpPr>
      <dsp:spPr>
        <a:xfrm>
          <a:off x="445061" y="763026"/>
          <a:ext cx="1907395" cy="36184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37723" rIns="99568" bIns="99568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300" b="1" kern="1200" spc="-5">
              <a:solidFill>
                <a:schemeClr val="tx1">
                  <a:lumMod val="85000"/>
                  <a:lumOff val="15000"/>
                </a:schemeClr>
              </a:solidFill>
              <a:latin typeface="Carlito"/>
              <a:cs typeface="Carlito"/>
            </a:rPr>
            <a:t>ORGANIZACIÓN INTERNA</a:t>
          </a:r>
          <a:endParaRPr lang="es-EC" sz="1300" b="1" kern="1200" spc="-5" dirty="0">
            <a:solidFill>
              <a:schemeClr val="tx1">
                <a:lumMod val="85000"/>
                <a:lumOff val="15000"/>
              </a:schemeClr>
            </a:solidFill>
            <a:latin typeface="Carlito"/>
            <a:cs typeface="Carlito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spc="-5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Conformación </a:t>
          </a:r>
          <a:r>
            <a:rPr lang="es-ES" sz="14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del </a:t>
          </a:r>
          <a:r>
            <a:rPr lang="es-ES" sz="1400" kern="1200" spc="-1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equipo  </a:t>
          </a:r>
          <a:r>
            <a:rPr lang="es-ES" sz="14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 </a:t>
          </a:r>
          <a:r>
            <a:rPr lang="es-ES" sz="1400" kern="1200" spc="-5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rendición </a:t>
          </a:r>
          <a:r>
            <a:rPr lang="es-ES" sz="14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</a:t>
          </a:r>
          <a:r>
            <a:rPr lang="es-ES" sz="1400" kern="1200" spc="-55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 </a:t>
          </a:r>
          <a:r>
            <a:rPr lang="es-ES" sz="1400" kern="1200" spc="-5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cuentas</a:t>
          </a:r>
          <a:endParaRPr lang="es-EC" sz="1400" kern="1200" dirty="0">
            <a:solidFill>
              <a:schemeClr val="tx1">
                <a:lumMod val="85000"/>
                <a:lumOff val="15000"/>
              </a:schemeClr>
            </a:solidFill>
            <a:latin typeface="+mj-lt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Diseño de la </a:t>
          </a:r>
          <a:r>
            <a:rPr lang="es-ES" sz="1400" kern="1200" spc="-15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propuesta  </a:t>
          </a:r>
          <a:r>
            <a:rPr lang="es-ES" sz="14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del </a:t>
          </a:r>
          <a:r>
            <a:rPr lang="es-ES" sz="1400" kern="1200" spc="-1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proceso </a:t>
          </a:r>
          <a:r>
            <a:rPr lang="es-ES" sz="14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 </a:t>
          </a:r>
          <a:r>
            <a:rPr lang="es-ES" sz="1400" kern="1200" spc="-5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rendición  </a:t>
          </a:r>
          <a:r>
            <a:rPr lang="es-ES" sz="14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</a:t>
          </a:r>
          <a:r>
            <a:rPr lang="es-ES" sz="1400" kern="1200" spc="-1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 </a:t>
          </a:r>
          <a:r>
            <a:rPr lang="es-ES" sz="1400" kern="1200" spc="-5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cuentas</a:t>
          </a:r>
          <a:endParaRPr lang="es-EC" sz="1400" kern="1200" dirty="0">
            <a:solidFill>
              <a:schemeClr val="tx1">
                <a:lumMod val="85000"/>
                <a:lumOff val="15000"/>
              </a:schemeClr>
            </a:solidFill>
            <a:latin typeface="+mj-lt"/>
          </a:endParaRPr>
        </a:p>
      </dsp:txBody>
      <dsp:txXfrm>
        <a:off x="445061" y="763026"/>
        <a:ext cx="1907395" cy="3618441"/>
      </dsp:txXfrm>
    </dsp:sp>
    <dsp:sp modelId="{232E8E98-71FD-483F-995D-978601E8A600}">
      <dsp:nvSpPr>
        <dsp:cNvPr id="0" name=""/>
        <dsp:cNvSpPr/>
      </dsp:nvSpPr>
      <dsp:spPr>
        <a:xfrm>
          <a:off x="62131" y="257559"/>
          <a:ext cx="765859" cy="765859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864A20-D4CC-4AAA-BC81-6E853475B33C}">
      <dsp:nvSpPr>
        <dsp:cNvPr id="0" name=""/>
        <dsp:cNvSpPr/>
      </dsp:nvSpPr>
      <dsp:spPr>
        <a:xfrm rot="16200000">
          <a:off x="1238732" y="2380782"/>
          <a:ext cx="3618441" cy="382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37723" bIns="0" numCol="1" spcCol="1270" anchor="t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700" kern="1200" dirty="0">
              <a:solidFill>
                <a:schemeClr val="tx1">
                  <a:lumMod val="85000"/>
                  <a:lumOff val="15000"/>
                </a:schemeClr>
              </a:solidFill>
            </a:rPr>
            <a:t>Fase 1</a:t>
          </a:r>
        </a:p>
      </dsp:txBody>
      <dsp:txXfrm>
        <a:off x="1238732" y="2380782"/>
        <a:ext cx="3618441" cy="382929"/>
      </dsp:txXfrm>
    </dsp:sp>
    <dsp:sp modelId="{A4928807-7D02-4F1B-9C34-C65DD5C5DA98}">
      <dsp:nvSpPr>
        <dsp:cNvPr id="0" name=""/>
        <dsp:cNvSpPr/>
      </dsp:nvSpPr>
      <dsp:spPr>
        <a:xfrm>
          <a:off x="3239417" y="763026"/>
          <a:ext cx="1907395" cy="36184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37723" rIns="99568" bIns="99568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300" b="1" kern="1200" spc="-5">
              <a:solidFill>
                <a:schemeClr val="tx1">
                  <a:lumMod val="85000"/>
                  <a:lumOff val="15000"/>
                </a:schemeClr>
              </a:solidFill>
              <a:latin typeface="Carlito"/>
              <a:cs typeface="Carlito"/>
            </a:rPr>
            <a:t>ELABORACIÓN DEL</a:t>
          </a:r>
          <a:r>
            <a:rPr lang="es-EC" sz="1300" b="1" kern="1200" spc="-35">
              <a:solidFill>
                <a:schemeClr val="tx1">
                  <a:lumMod val="85000"/>
                  <a:lumOff val="15000"/>
                </a:schemeClr>
              </a:solidFill>
              <a:latin typeface="Carlito"/>
              <a:cs typeface="Carlito"/>
            </a:rPr>
            <a:t> </a:t>
          </a:r>
          <a:r>
            <a:rPr lang="es-EC" sz="1300" b="1" kern="1200" spc="-5">
              <a:solidFill>
                <a:schemeClr val="tx1">
                  <a:lumMod val="85000"/>
                  <a:lumOff val="15000"/>
                </a:schemeClr>
              </a:solidFill>
              <a:latin typeface="Carlito"/>
              <a:cs typeface="Carlito"/>
            </a:rPr>
            <a:t>INFORME</a:t>
          </a:r>
          <a:endParaRPr lang="es-EC" sz="1300" kern="1200" dirty="0">
            <a:solidFill>
              <a:schemeClr val="tx1">
                <a:lumMod val="85000"/>
                <a:lumOff val="15000"/>
              </a:schemeClr>
            </a:solidFill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400" kern="12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Evaluación </a:t>
          </a:r>
          <a:r>
            <a:rPr lang="es-EC" sz="1400" kern="120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 la</a:t>
          </a:r>
          <a:r>
            <a:rPr lang="es-EC" sz="1400" kern="1200" spc="-5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 </a:t>
          </a:r>
          <a:r>
            <a:rPr lang="es-EC" sz="1400" kern="12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Gestión</a:t>
          </a:r>
          <a:endParaRPr lang="es-EC" sz="1400" kern="1200" dirty="0">
            <a:solidFill>
              <a:schemeClr val="tx1">
                <a:lumMod val="85000"/>
                <a:lumOff val="15000"/>
              </a:schemeClr>
            </a:solidFill>
            <a:latin typeface="+mj-lt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Ingreso </a:t>
          </a:r>
          <a:r>
            <a:rPr lang="es-ES" sz="1400" kern="120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 </a:t>
          </a:r>
          <a:r>
            <a:rPr lang="es-ES" sz="1400" kern="12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información  </a:t>
          </a:r>
          <a:r>
            <a:rPr lang="es-ES" sz="1400" kern="120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en el </a:t>
          </a:r>
          <a:r>
            <a:rPr lang="es-ES" sz="1400" kern="1200" spc="-1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formulario de  </a:t>
          </a:r>
          <a:r>
            <a:rPr lang="es-ES" sz="1400" kern="12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rendición </a:t>
          </a:r>
          <a:r>
            <a:rPr lang="es-ES" sz="1400" kern="120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</a:t>
          </a:r>
          <a:r>
            <a:rPr lang="es-ES" sz="1400" kern="1200" spc="-3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 </a:t>
          </a:r>
          <a:r>
            <a:rPr lang="es-ES" sz="1400" kern="12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cuentas</a:t>
          </a:r>
          <a:endParaRPr lang="es-EC" sz="1400" kern="1200" dirty="0">
            <a:solidFill>
              <a:schemeClr val="tx1">
                <a:lumMod val="85000"/>
                <a:lumOff val="15000"/>
              </a:schemeClr>
            </a:solidFill>
            <a:latin typeface="+mj-lt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Redacción </a:t>
          </a:r>
          <a:r>
            <a:rPr lang="es-ES" sz="1400" kern="120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del </a:t>
          </a:r>
          <a:r>
            <a:rPr lang="es-ES" sz="1400" kern="1200" spc="-1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Informe de  </a:t>
          </a:r>
          <a:r>
            <a:rPr lang="es-ES" sz="1400" kern="12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Rendición </a:t>
          </a:r>
          <a:r>
            <a:rPr lang="es-ES" sz="1400" kern="120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</a:t>
          </a:r>
          <a:r>
            <a:rPr lang="es-ES" sz="1400" kern="1200" spc="-2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 </a:t>
          </a:r>
          <a:r>
            <a:rPr lang="es-ES" sz="1400" kern="12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Cuentas</a:t>
          </a:r>
          <a:endParaRPr lang="es-EC" sz="1400" kern="1200" dirty="0">
            <a:solidFill>
              <a:schemeClr val="tx1">
                <a:lumMod val="85000"/>
                <a:lumOff val="15000"/>
              </a:schemeClr>
            </a:solidFill>
            <a:latin typeface="+mj-lt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Socialización </a:t>
          </a:r>
          <a:r>
            <a:rPr lang="es-ES" sz="1400" kern="1200" spc="-1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interna </a:t>
          </a:r>
          <a:r>
            <a:rPr lang="es-ES" sz="1400" kern="120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y  </a:t>
          </a:r>
          <a:r>
            <a:rPr lang="es-ES" sz="1400" kern="12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aprobación del </a:t>
          </a:r>
          <a:r>
            <a:rPr lang="es-ES" sz="1400" kern="1200" spc="-1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Informe  </a:t>
          </a:r>
          <a:r>
            <a:rPr lang="es-ES" sz="1400" kern="120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 </a:t>
          </a:r>
          <a:r>
            <a:rPr lang="es-ES" sz="1400" kern="12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Rendición </a:t>
          </a:r>
          <a:r>
            <a:rPr lang="es-ES" sz="1400" kern="120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de</a:t>
          </a:r>
          <a:r>
            <a:rPr lang="es-ES" sz="1400" kern="1200" spc="-5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 </a:t>
          </a:r>
          <a:r>
            <a:rPr lang="es-ES" sz="1400" kern="1200" spc="-5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Cuentas</a:t>
          </a:r>
          <a:endParaRPr lang="es-EC" sz="1400" kern="1200" dirty="0">
            <a:solidFill>
              <a:schemeClr val="tx1">
                <a:lumMod val="85000"/>
                <a:lumOff val="15000"/>
              </a:schemeClr>
            </a:solidFill>
            <a:latin typeface="+mj-lt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C" sz="130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3239417" y="763026"/>
        <a:ext cx="1907395" cy="3618441"/>
      </dsp:txXfrm>
    </dsp:sp>
    <dsp:sp modelId="{2F6764B2-1F7C-4513-8338-51E4B15545DA}">
      <dsp:nvSpPr>
        <dsp:cNvPr id="0" name=""/>
        <dsp:cNvSpPr/>
      </dsp:nvSpPr>
      <dsp:spPr>
        <a:xfrm>
          <a:off x="2856488" y="257559"/>
          <a:ext cx="765859" cy="765859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0" r="-70000"/>
          </a:stretch>
        </a:blip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FCAA74-DBB1-4213-A0B5-298BA446713F}">
      <dsp:nvSpPr>
        <dsp:cNvPr id="0" name=""/>
        <dsp:cNvSpPr/>
      </dsp:nvSpPr>
      <dsp:spPr>
        <a:xfrm rot="16200000">
          <a:off x="4033088" y="2380782"/>
          <a:ext cx="3618441" cy="382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37723" bIns="0" numCol="1" spcCol="1270" anchor="t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700" kern="1200" dirty="0">
              <a:solidFill>
                <a:schemeClr val="tx1">
                  <a:lumMod val="85000"/>
                  <a:lumOff val="15000"/>
                </a:schemeClr>
              </a:solidFill>
            </a:rPr>
            <a:t>Fase 2</a:t>
          </a:r>
        </a:p>
      </dsp:txBody>
      <dsp:txXfrm>
        <a:off x="4033088" y="2380782"/>
        <a:ext cx="3618441" cy="382929"/>
      </dsp:txXfrm>
    </dsp:sp>
    <dsp:sp modelId="{6E68E260-5A59-46A2-8B23-E79DA6D9302B}">
      <dsp:nvSpPr>
        <dsp:cNvPr id="0" name=""/>
        <dsp:cNvSpPr/>
      </dsp:nvSpPr>
      <dsp:spPr>
        <a:xfrm>
          <a:off x="6033774" y="763026"/>
          <a:ext cx="1907395" cy="36184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337723" rIns="92456" bIns="92456" numCol="1" spcCol="1270" anchor="t" anchorCtr="0">
          <a:noAutofit/>
        </a:bodyPr>
        <a:lstStyle/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b="1" kern="1200" spc="-5">
              <a:solidFill>
                <a:schemeClr val="tx1">
                  <a:lumMod val="85000"/>
                  <a:lumOff val="15000"/>
                </a:schemeClr>
              </a:solidFill>
              <a:latin typeface="Carlito"/>
              <a:cs typeface="Carlito"/>
            </a:rPr>
            <a:t>PRESENTACIÓN DEL INFORME DE RENDICIÓN DE CUENTAS</a:t>
          </a:r>
          <a:endParaRPr lang="es-EC" sz="1300" b="1" kern="1200" spc="-5" dirty="0">
            <a:solidFill>
              <a:schemeClr val="tx1">
                <a:lumMod val="85000"/>
                <a:lumOff val="15000"/>
              </a:schemeClr>
            </a:solidFill>
            <a:latin typeface="Carlito"/>
            <a:cs typeface="Carlito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4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Presentación del Informe a la ciudadanía</a:t>
          </a:r>
        </a:p>
      </dsp:txBody>
      <dsp:txXfrm>
        <a:off x="6033774" y="763026"/>
        <a:ext cx="1907395" cy="3618441"/>
      </dsp:txXfrm>
    </dsp:sp>
    <dsp:sp modelId="{ED0E8627-D75D-4145-A48F-CE3B68EB1232}">
      <dsp:nvSpPr>
        <dsp:cNvPr id="0" name=""/>
        <dsp:cNvSpPr/>
      </dsp:nvSpPr>
      <dsp:spPr>
        <a:xfrm>
          <a:off x="5650844" y="257559"/>
          <a:ext cx="765859" cy="765859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E021CE-E0EB-440F-BF8F-06D285ED8CD7}">
      <dsp:nvSpPr>
        <dsp:cNvPr id="0" name=""/>
        <dsp:cNvSpPr/>
      </dsp:nvSpPr>
      <dsp:spPr>
        <a:xfrm rot="16200000">
          <a:off x="6827445" y="2380782"/>
          <a:ext cx="3618441" cy="382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37723" bIns="0" numCol="1" spcCol="1270" anchor="t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700" kern="1200" dirty="0">
              <a:solidFill>
                <a:schemeClr val="tx1">
                  <a:lumMod val="85000"/>
                  <a:lumOff val="15000"/>
                </a:schemeClr>
              </a:solidFill>
            </a:rPr>
            <a:t>Fase 3</a:t>
          </a:r>
        </a:p>
      </dsp:txBody>
      <dsp:txXfrm>
        <a:off x="6827445" y="2380782"/>
        <a:ext cx="3618441" cy="382929"/>
      </dsp:txXfrm>
    </dsp:sp>
    <dsp:sp modelId="{972001D8-466C-453F-8C88-36D16C147E87}">
      <dsp:nvSpPr>
        <dsp:cNvPr id="0" name=""/>
        <dsp:cNvSpPr/>
      </dsp:nvSpPr>
      <dsp:spPr>
        <a:xfrm>
          <a:off x="8890262" y="804710"/>
          <a:ext cx="1907395" cy="36184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337723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300" b="1" kern="1200" spc="-5">
              <a:solidFill>
                <a:schemeClr val="tx1">
                  <a:lumMod val="85000"/>
                  <a:lumOff val="15000"/>
                </a:schemeClr>
              </a:solidFill>
              <a:latin typeface="Carlito"/>
              <a:cs typeface="Carlito"/>
            </a:rPr>
            <a:t>ENTREGA DEL INFORME DE RENDICIÓN DE CUENTAS AL CPCCS</a:t>
          </a:r>
          <a:endParaRPr lang="es-EC" sz="1300" b="1" kern="1200" spc="-5" dirty="0">
            <a:solidFill>
              <a:schemeClr val="tx1">
                <a:lumMod val="85000"/>
                <a:lumOff val="15000"/>
              </a:schemeClr>
            </a:solidFill>
            <a:latin typeface="Carlito"/>
            <a:cs typeface="Carlito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400" b="0" kern="1200" spc="-5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Carlito"/>
            </a:rPr>
            <a:t>Ingreso del Informe de Rendición de Cuentas en el sistema del CPCCS</a:t>
          </a:r>
        </a:p>
      </dsp:txBody>
      <dsp:txXfrm>
        <a:off x="8890262" y="804710"/>
        <a:ext cx="1907395" cy="3618441"/>
      </dsp:txXfrm>
    </dsp:sp>
    <dsp:sp modelId="{0F219230-3A5F-4705-939B-1E85C0F96605}">
      <dsp:nvSpPr>
        <dsp:cNvPr id="0" name=""/>
        <dsp:cNvSpPr/>
      </dsp:nvSpPr>
      <dsp:spPr>
        <a:xfrm>
          <a:off x="8445201" y="257559"/>
          <a:ext cx="765859" cy="765859"/>
        </a:xfrm>
        <a:prstGeom prst="rect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7000" r="-27000"/>
          </a:stretch>
        </a:blip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95AEB-767C-0F4E-89D6-3B133DDE18F6}" type="datetimeFigureOut">
              <a:rPr lang="es-EC" smtClean="0"/>
              <a:t>4/3/22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64DCC-E355-DB4C-8BAA-92178EA5A6B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46207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9593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52533E-C47A-CD48-8BD5-A05761171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6501353-7BBA-4D43-86D4-9FFFAA3131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29923DE-3DCE-0544-8FAB-D8CDA78BD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846B02-1F42-9A4F-84DE-FEB4CB9174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504A06-6C5F-AC46-8E69-90E83591F9B4}" type="datetimeFigureOut">
              <a:rPr lang="es-EC" smtClean="0"/>
              <a:t>4/3/22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8212385-C6F3-534E-A2DD-0E241BFBA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B528A0-02A7-074E-B77D-40140D715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CDE290-3F7B-FA47-81A4-A3EBDEE0211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84159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08DDEA-A537-8242-AC6B-4B5365919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734E9D-B0A6-C944-9258-DC596041CD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DFD27E-5DF2-A24F-ABBC-2F0041C31D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504A06-6C5F-AC46-8E69-90E83591F9B4}" type="datetimeFigureOut">
              <a:rPr lang="es-EC" smtClean="0"/>
              <a:t>4/3/22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68B558-73F9-414A-BDA3-CB4F5602B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38E38D-C9BB-4B48-AF71-A0D9CDA7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CDE290-3F7B-FA47-81A4-A3EBDEE0211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31653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5ABCEF7-0D34-1142-81BC-428386889D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578CA8B-7988-F740-8637-8792F3D34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94A547-6FD1-AF4A-9ABA-52E90C12FA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504A06-6C5F-AC46-8E69-90E83591F9B4}" type="datetimeFigureOut">
              <a:rPr lang="es-EC" smtClean="0"/>
              <a:t>4/3/22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69203B-AA20-C44F-BAEA-21C3C8871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D9BB50-26D5-FC48-B8C2-C95912E2A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CDE290-3F7B-FA47-81A4-A3EBDEE0211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0248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ECCEAE-209B-E341-81D6-F08AADB7E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254E4EF-4477-274E-B3C7-70127FB75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3A3C12-BA62-1848-A867-AC41582116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504A06-6C5F-AC46-8E69-90E83591F9B4}" type="datetimeFigureOut">
              <a:rPr lang="es-EC" smtClean="0"/>
              <a:t>4/3/22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67CED3-65DF-6349-ADF2-6D17568E0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85F3F2-18A9-DB43-99D2-C941CD069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CDE290-3F7B-FA47-81A4-A3EBDEE0211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66524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29BF70-42CB-3040-ACBC-145BA1941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D63ED7-7A90-0D45-800E-21648EC39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E14AE1-E404-3A4D-B05F-1CB3CE116B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504A06-6C5F-AC46-8E69-90E83591F9B4}" type="datetimeFigureOut">
              <a:rPr lang="es-EC" smtClean="0"/>
              <a:t>4/3/22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8DB71F-3170-124F-B295-A308016F7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2B8037-84F8-ED4C-BA4C-86E631CA8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CDE290-3F7B-FA47-81A4-A3EBDEE0211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9032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CAB838-FE2A-E04E-8033-56A070634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DA4DE7-8E08-7C41-BDF7-99B21B44B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5264C3-1597-864D-9DE1-D4A48236CB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504A06-6C5F-AC46-8E69-90E83591F9B4}" type="datetimeFigureOut">
              <a:rPr lang="es-EC" smtClean="0"/>
              <a:t>4/3/22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B1590C-660F-1745-AED2-BD8D61433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880CC1-0654-364B-85B0-C631DFE46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CDE290-3F7B-FA47-81A4-A3EBDEE0211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54437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3C299E-7866-2343-8A75-5CF62BEA6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MX" dirty="0"/>
              <a:t>Haz clic para modificar el estilo de título del patrón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323124-A904-6A46-AE09-CCBEF68AA6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823F05-5054-E743-8060-9F4B187A7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24E911-65E7-2346-BC82-E7285A2F14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504A06-6C5F-AC46-8E69-90E83591F9B4}" type="datetimeFigureOut">
              <a:rPr lang="es-EC" smtClean="0"/>
              <a:t>4/3/22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61B772-ACBC-FD45-8364-6C8463EE6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781567-0178-2240-9535-9E50E754A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CDE290-3F7B-FA47-81A4-A3EBDEE0211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6768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83056F-243F-7D49-8F7B-5808F189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3D8E5E-B58C-8D47-AD5A-C8C0667A5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3210F5-76F4-5544-96D0-BAEA35B3BD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9FA3861-52FE-094E-961E-A9B8D982FC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65E1C5B-D060-BF47-8215-006EC4E51C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74A0C56-B425-B542-A486-3F4AAF07EC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504A06-6C5F-AC46-8E69-90E83591F9B4}" type="datetimeFigureOut">
              <a:rPr lang="es-EC" smtClean="0"/>
              <a:t>4/3/22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1F797D1-1CAC-4A48-A21B-7CEB4ED7A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067E9B5-74B1-6545-A7E8-38EDC53FC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CDE290-3F7B-FA47-81A4-A3EBDEE0211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322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E52976-1C77-9D43-8222-C0FB81B86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MX" dirty="0"/>
              <a:t>Haz clic para modificar el estilo de título del patrón</a:t>
            </a:r>
            <a:endParaRPr lang="es-EC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1512DEA-9C73-4145-BCA5-E75F09DEAC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504A06-6C5F-AC46-8E69-90E83591F9B4}" type="datetimeFigureOut">
              <a:rPr lang="es-EC" smtClean="0"/>
              <a:t>4/3/22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6D0AF05-55B0-0240-9B8D-80BBCF75C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52EF0B2-BF74-4143-B739-C1B5D51CE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CDE290-3F7B-FA47-81A4-A3EBDEE0211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1122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FE3EFD-8612-5546-8971-312D19DFB4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504A06-6C5F-AC46-8E69-90E83591F9B4}" type="datetimeFigureOut">
              <a:rPr lang="es-EC" smtClean="0"/>
              <a:t>4/3/22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EEEF469-4578-6448-B5DE-4AEC1C015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55127CA-8943-7E4D-9851-858309334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CDE290-3F7B-FA47-81A4-A3EBDEE0211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2728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8DF0A-B276-984B-A31E-D804D3C4A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157AC1-207D-4E40-A56C-2FBFBF068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8F4B0D4-AA02-0D40-8C56-CA5B563680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B49B65-3E4E-FA48-9155-D3CEE596EB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504A06-6C5F-AC46-8E69-90E83591F9B4}" type="datetimeFigureOut">
              <a:rPr lang="es-EC" smtClean="0"/>
              <a:t>4/3/22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04AA46-D49A-954B-9D0B-750963A85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D1F8C9-450D-8748-82E2-3E41E61E1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CDE290-3F7B-FA47-81A4-A3EBDEE0211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20963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4828EFD6-3B69-4B40-A09E-364A2E8FDD4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0634" y="-10634"/>
            <a:ext cx="12364474" cy="6964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25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B40E9791-3F85-C446-B5D5-A5A6F194A47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480839" y="0"/>
            <a:ext cx="1689100" cy="16383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B5D84F9-7F58-EB41-A6D1-CB3799B86EBF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85850" y="5965043"/>
            <a:ext cx="100203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406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space">
            <a:extLst>
              <a:ext uri="{FF2B5EF4-FFF2-40B4-BE49-F238E27FC236}">
                <a16:creationId xmlns:a16="http://schemas.microsoft.com/office/drawing/2014/main" id="{92DD0A57-C98E-2148-B751-F393EC811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4000" cy="25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4DFCA92D-25B9-314F-B648-471D3FD32982}"/>
              </a:ext>
            </a:extLst>
          </p:cNvPr>
          <p:cNvSpPr/>
          <p:nvPr/>
        </p:nvSpPr>
        <p:spPr>
          <a:xfrm>
            <a:off x="13070541" y="159213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F1F8FE8-B7CC-0446-920B-8333CDAC9048}"/>
              </a:ext>
            </a:extLst>
          </p:cNvPr>
          <p:cNvSpPr txBox="1"/>
          <p:nvPr/>
        </p:nvSpPr>
        <p:spPr>
          <a:xfrm>
            <a:off x="3325770" y="2925116"/>
            <a:ext cx="63394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s-ES" alt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Metodología de Rendición de Cuentas 2021</a:t>
            </a:r>
            <a:endParaRPr lang="en-US" alt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030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F04DA6E4-BA29-904F-B76D-1D2F8700B3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3593703"/>
              </p:ext>
            </p:extLst>
          </p:nvPr>
        </p:nvGraphicFramePr>
        <p:xfrm>
          <a:off x="1172030" y="1131685"/>
          <a:ext cx="10210800" cy="4460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4">
            <a:extLst>
              <a:ext uri="{FF2B5EF4-FFF2-40B4-BE49-F238E27FC236}">
                <a16:creationId xmlns:a16="http://schemas.microsoft.com/office/drawing/2014/main" id="{8664CBE6-BE74-8B42-B16E-87BEF0692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8838" y="660110"/>
            <a:ext cx="6991350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RENDICIÓN DE CUENTAS </a:t>
            </a:r>
          </a:p>
        </p:txBody>
      </p:sp>
    </p:spTree>
    <p:extLst>
      <p:ext uri="{BB962C8B-B14F-4D97-AF65-F5344CB8AC3E}">
        <p14:creationId xmlns:p14="http://schemas.microsoft.com/office/powerpoint/2010/main" val="571749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431FC702-E9BA-8A47-A004-C412F95A6C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2224137"/>
              </p:ext>
            </p:extLst>
          </p:nvPr>
        </p:nvGraphicFramePr>
        <p:xfrm>
          <a:off x="3434143" y="1167402"/>
          <a:ext cx="6986207" cy="4431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2C6F8EE-9565-FF44-9822-3F5B13FC9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5892" y="625476"/>
            <a:ext cx="6991350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METODOLOGÍA DE RENDICIÓN DE CUENTAS </a:t>
            </a:r>
          </a:p>
        </p:txBody>
      </p:sp>
    </p:spTree>
    <p:extLst>
      <p:ext uri="{BB962C8B-B14F-4D97-AF65-F5344CB8AC3E}">
        <p14:creationId xmlns:p14="http://schemas.microsoft.com/office/powerpoint/2010/main" val="400122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297B7C2B-5CA6-5A4C-A123-0C3396019D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8018951"/>
              </p:ext>
            </p:extLst>
          </p:nvPr>
        </p:nvGraphicFramePr>
        <p:xfrm>
          <a:off x="0" y="1696127"/>
          <a:ext cx="10563367" cy="4178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DD978AE-028F-294C-B9B0-BE8FD9CA3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010" y="625476"/>
            <a:ext cx="6991350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METODOLOGÍA DE RENDICIÓN DE CUENTAS 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0050858B-A3E9-CA4D-B742-327A02D406E8}"/>
              </a:ext>
            </a:extLst>
          </p:cNvPr>
          <p:cNvSpPr/>
          <p:nvPr/>
        </p:nvSpPr>
        <p:spPr>
          <a:xfrm>
            <a:off x="1452610" y="1179986"/>
            <a:ext cx="5508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EC" b="1" spc="-5" dirty="0">
                <a:solidFill>
                  <a:srgbClr val="7E7E7E"/>
                </a:solidFill>
                <a:latin typeface="Carlito"/>
                <a:cs typeface="Carlito"/>
              </a:rPr>
              <a:t>Resolución </a:t>
            </a:r>
            <a:r>
              <a:rPr lang="es-EC" b="1" dirty="0">
                <a:solidFill>
                  <a:srgbClr val="7E7E7E"/>
                </a:solidFill>
                <a:latin typeface="Carlito"/>
                <a:cs typeface="Carlito"/>
              </a:rPr>
              <a:t>No.</a:t>
            </a:r>
            <a:r>
              <a:rPr lang="es-EC" b="1" spc="-90" dirty="0">
                <a:solidFill>
                  <a:srgbClr val="7E7E7E"/>
                </a:solidFill>
                <a:latin typeface="Carlito"/>
                <a:cs typeface="Carlito"/>
              </a:rPr>
              <a:t> </a:t>
            </a:r>
            <a:r>
              <a:rPr lang="es-EC" b="1" spc="-5" dirty="0">
                <a:solidFill>
                  <a:srgbClr val="7E7E7E"/>
                </a:solidFill>
                <a:latin typeface="Carlito"/>
                <a:cs typeface="Carlito"/>
              </a:rPr>
              <a:t>CPCCS-PLE-SG-069-E-2021-0476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115706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D7D58B9B-86BC-554C-89CE-BD6924CD89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5283399"/>
              </p:ext>
            </p:extLst>
          </p:nvPr>
        </p:nvGraphicFramePr>
        <p:xfrm>
          <a:off x="632342" y="1068346"/>
          <a:ext cx="10797658" cy="4639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C18483E-2AE1-0141-9FDB-B0CF224D64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2523" y="625476"/>
            <a:ext cx="6991350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 DE RENDICIÓN DE CUENTAS 2021</a:t>
            </a:r>
          </a:p>
        </p:txBody>
      </p:sp>
    </p:spTree>
    <p:extLst>
      <p:ext uri="{BB962C8B-B14F-4D97-AF65-F5344CB8AC3E}">
        <p14:creationId xmlns:p14="http://schemas.microsoft.com/office/powerpoint/2010/main" val="262979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>
            <a:extLst>
              <a:ext uri="{FF2B5EF4-FFF2-40B4-BE49-F238E27FC236}">
                <a16:creationId xmlns:a16="http://schemas.microsoft.com/office/drawing/2014/main" id="{DDC097C3-23D8-894B-8B52-01902F959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2221" y="457854"/>
            <a:ext cx="9661525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CRONOGRAMA DE ELABORACIÓN DE INFORME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098D77E-9006-894D-A070-4C61DFBB80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159" y="993088"/>
            <a:ext cx="7956186" cy="4576305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FBC7DACF-9F56-0547-894A-9E7E037E20E2}"/>
              </a:ext>
            </a:extLst>
          </p:cNvPr>
          <p:cNvSpPr/>
          <p:nvPr/>
        </p:nvSpPr>
        <p:spPr>
          <a:xfrm>
            <a:off x="9568206" y="188536"/>
            <a:ext cx="1715679" cy="9431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42972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CE888FE-5CA0-4047-9D5C-17790CE7D606}"/>
              </a:ext>
            </a:extLst>
          </p:cNvPr>
          <p:cNvSpPr txBox="1"/>
          <p:nvPr/>
        </p:nvSpPr>
        <p:spPr>
          <a:xfrm>
            <a:off x="3307482" y="3318308"/>
            <a:ext cx="63394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6000" b="1" dirty="0">
                <a:solidFill>
                  <a:schemeClr val="bg1"/>
                </a:solidFill>
                <a:latin typeface="Gotham Medium" panose="02000604030000020004" pitchFamily="2" charset="0"/>
              </a:rPr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4173803065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359</Words>
  <Application>Microsoft Macintosh PowerPoint</Application>
  <PresentationFormat>Panorámica</PresentationFormat>
  <Paragraphs>35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Carlito</vt:lpstr>
      <vt:lpstr>Franklin Gothic Book</vt:lpstr>
      <vt:lpstr>Gotham Medium</vt:lpstr>
      <vt:lpstr>Diseño personalizado</vt:lpstr>
      <vt:lpstr>6_Diseño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CHRISTIAN GEOVANNY NOVOA OQUENDO</cp:lastModifiedBy>
  <cp:revision>16</cp:revision>
  <dcterms:created xsi:type="dcterms:W3CDTF">2021-05-26T15:04:31Z</dcterms:created>
  <dcterms:modified xsi:type="dcterms:W3CDTF">2022-03-04T14:25:50Z</dcterms:modified>
</cp:coreProperties>
</file>